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70" r:id="rId3"/>
    <p:sldId id="257" r:id="rId4"/>
    <p:sldId id="271" r:id="rId5"/>
    <p:sldId id="274" r:id="rId6"/>
    <p:sldId id="272" r:id="rId7"/>
    <p:sldId id="266" r:id="rId8"/>
    <p:sldId id="267" r:id="rId9"/>
    <p:sldId id="277" r:id="rId10"/>
    <p:sldId id="278" r:id="rId11"/>
    <p:sldId id="258" r:id="rId12"/>
    <p:sldId id="279" r:id="rId13"/>
    <p:sldId id="260" r:id="rId14"/>
    <p:sldId id="280" r:id="rId15"/>
    <p:sldId id="262" r:id="rId16"/>
    <p:sldId id="264" r:id="rId17"/>
    <p:sldId id="320" r:id="rId18"/>
    <p:sldId id="265" r:id="rId19"/>
    <p:sldId id="322" r:id="rId20"/>
    <p:sldId id="281" r:id="rId21"/>
    <p:sldId id="282" r:id="rId22"/>
    <p:sldId id="283" r:id="rId23"/>
    <p:sldId id="307" r:id="rId24"/>
    <p:sldId id="326" r:id="rId25"/>
    <p:sldId id="327" r:id="rId26"/>
    <p:sldId id="308" r:id="rId27"/>
    <p:sldId id="309" r:id="rId28"/>
    <p:sldId id="310" r:id="rId29"/>
    <p:sldId id="311" r:id="rId30"/>
    <p:sldId id="323" r:id="rId31"/>
    <p:sldId id="312" r:id="rId32"/>
    <p:sldId id="313" r:id="rId33"/>
    <p:sldId id="314" r:id="rId34"/>
    <p:sldId id="296" r:id="rId35"/>
    <p:sldId id="315" r:id="rId36"/>
    <p:sldId id="316" r:id="rId37"/>
    <p:sldId id="284" r:id="rId38"/>
    <p:sldId id="285" r:id="rId39"/>
    <p:sldId id="286" r:id="rId40"/>
    <p:sldId id="295" r:id="rId41"/>
    <p:sldId id="294" r:id="rId42"/>
    <p:sldId id="289" r:id="rId43"/>
    <p:sldId id="324" r:id="rId44"/>
    <p:sldId id="325" r:id="rId45"/>
    <p:sldId id="297" r:id="rId46"/>
    <p:sldId id="298" r:id="rId47"/>
    <p:sldId id="317" r:id="rId48"/>
    <p:sldId id="26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2EC2D9-79DA-4962-85FE-808B8903DB47}">
          <p14:sldIdLst>
            <p14:sldId id="256"/>
            <p14:sldId id="270"/>
            <p14:sldId id="257"/>
            <p14:sldId id="271"/>
            <p14:sldId id="274"/>
            <p14:sldId id="272"/>
            <p14:sldId id="266"/>
            <p14:sldId id="267"/>
            <p14:sldId id="277"/>
            <p14:sldId id="278"/>
            <p14:sldId id="258"/>
            <p14:sldId id="279"/>
            <p14:sldId id="260"/>
            <p14:sldId id="280"/>
            <p14:sldId id="262"/>
            <p14:sldId id="264"/>
            <p14:sldId id="320"/>
            <p14:sldId id="265"/>
            <p14:sldId id="322"/>
            <p14:sldId id="281"/>
            <p14:sldId id="282"/>
            <p14:sldId id="283"/>
            <p14:sldId id="307"/>
            <p14:sldId id="326"/>
            <p14:sldId id="327"/>
            <p14:sldId id="308"/>
            <p14:sldId id="309"/>
            <p14:sldId id="310"/>
            <p14:sldId id="311"/>
            <p14:sldId id="323"/>
            <p14:sldId id="312"/>
            <p14:sldId id="313"/>
            <p14:sldId id="314"/>
            <p14:sldId id="296"/>
            <p14:sldId id="315"/>
            <p14:sldId id="316"/>
            <p14:sldId id="284"/>
            <p14:sldId id="285"/>
            <p14:sldId id="286"/>
            <p14:sldId id="295"/>
            <p14:sldId id="294"/>
            <p14:sldId id="289"/>
            <p14:sldId id="324"/>
            <p14:sldId id="325"/>
            <p14:sldId id="297"/>
            <p14:sldId id="298"/>
            <p14:sldId id="31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6" d="100"/>
          <a:sy n="86" d="100"/>
        </p:scale>
        <p:origin x="48"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3:24:46.580"/>
    </inkml:context>
    <inkml:brush xml:id="br0">
      <inkml:brushProperty name="width" value="0.1" units="cm"/>
      <inkml:brushProperty name="height" value="0.1" units="cm"/>
      <inkml:brushProperty name="color" value="#EAEAEA"/>
    </inkml:brush>
  </inkml:definitions>
  <inkml:trace contextRef="#ctx0" brushRef="#br0">412 5129 24575,'390'-430'0,"-349"382"0,-17 21 0,96-120 0,-102 123 0,-1-2 0,-1 0 0,-2-1 0,12-28 0,-23 46 0,-1 1 0,1 0 0,-2-1 0,1 1 0,-1-1 0,-1 0 0,0 1 0,0-1 0,0 0 0,-1 1 0,0-1 0,-4-10 0,-3-8 0,-1 0 0,-19-35 0,11 22 0,-5-12 0,4 7 0,-2 1 0,-1 2 0,-36-54 0,56 95 0,1 0 0,-1-1 0,0 1 0,0 0 0,0 0 0,0 0 0,0 0 0,0 0 0,0 0 0,0 0 0,0 0 0,0 0 0,-1 1 0,1-1 0,0 0 0,0 1 0,-1-1 0,1 1 0,-1-1 0,1 1 0,0 0 0,-1-1 0,1 1 0,-3 0 0,2 1 0,-1 0 0,1 0 0,0 1 0,0-1 0,0 1 0,0-1 0,0 1 0,0-1 0,1 1 0,-1 0 0,0 0 0,1 0 0,0 0 0,-1 0 0,1 0 0,-1 4 0,-22 41 0,-26 78 0,48-120 0,-64 188-489,-43 214-1,-5 215-121,76-335 611,-3 451 0,38-718 10,3-20-1,-1 1 0,1-1 0,0 0 0,0 0 0,0 0 0,-1 0 0,1 0 0,0 0 0,0 0 0,-1 0 0,1 0 0,0 0 0,0 0 0,-1 0 0,1 0 0,0 0 0,0 0 0,-1 0 0,1 0 0,0 0 0,0 0 0,0 0 0,-1 0 0,1 0 0,0 0 0,0-1 0,-1 1 0,1 0 0,0 0 0,0 0 0,0 0 0,0 0 0,-1-1 0,1 1 0,0 0 0,0 0 0,0 0 0,0-1 0,0 1 0,-1 0 0,-22-42 937,-2-17-857,2-2-1,-24-96 0,-7-115-573,-36-570-2049,58-8 2581,32 813-90,5-230-226,-4 261 269,9-58 0,-10 60 0,1 1 0,0-1 0,1 0 0,-1 1 0,0 0 0,1-1 0,0 1 0,0 0 0,0 0 0,0 0 0,0 0 0,1 0 0,2-3 0,-4 6 40,0 0-1,0-1 1,-1 1-1,1 0 1,0 0-1,0 0 1,-1 0-1,1 0 1,0 0-1,0 0 1,0 0-1,-1 0 1,1 0-1,0 0 1,0 0-1,-1 1 1,1-1-1,0 0 1,0 1-1,-1-1 1,1 0-1,0 1 1,-1-1-1,2 2 1,20 15 1637,-12-8-1130,62 34-468,23 15-86,-21-2 7,-2 2 0,-3 4 0,-2 2 0,101 129 0,-148-165 0,-1 1 0,-1 2 0,-1-1 0,-2 2 0,-1 0 0,-2 1 0,13 53 0,-10-32 0,-60-153 0,28 60 0,-9-22 0,-65-106 0,75 147 0,16 20 0,0 0 0,0 0 0,0 0 0,-1 0 0,1-1 0,0 1 0,0 0 0,0 0 0,-1 0 0,1 0 0,0 0 0,0 0 0,0 0 0,-1 0 0,1 0 0,0 0 0,0 0 0,0 0 0,-1 0 0,1 0 0,0 0 0,0 0 0,0 0 0,-1 0 0,1 0 0,0 0 0,0 0 0,0 0 0,-1 0 0,1 0 0,0 0 0,0 0 0,0 0 0,-1 0 0,1 1 0,0-1 0,0 0 0,0 0 0,0 0 0,0 0 0,-1 1 0,1-1 0,0 0 0,0 0 0,0 0 0,0 1 0,-1 4 0,0 0 0,1 1 0,0-1 0,0 1 0,0-1 0,1 0 0,1 8 0,61 359 13,-14-92-161,-15-78-371,59 431 364,-92-608 161,-3-23-14,0-6 2,-10-45 149,-50-340 571,15 82-754,-16-107 40,63 411 0,0 0 0,0 0 0,-1-1 0,1 1 0,-1-1 0,0 1 0,0 0 0,0-1 0,0 1 0,0 0 0,-1 0 0,-3-6 0,5 15 0,0 0 0,0 0 0,0-1 0,1 1 0,2 11 0,49 164 0,-36-135 0,-1 1 0,-3 1 0,-2-1 0,5 65 0,-19-70 0,-5-24 0,9-18 0,-1 0 0,1 0 0,-1 0 0,1 1 0,-1-1 0,1 0 0,0 0 0,-1 0 0,1 0 0,-1 0 0,1 0 0,-1 0 0,1 0 0,-1-1 0,1 1 0,-1 0 0,1 0 0,-1 0 0,1 0 0,0-1 0,-1 1 0,1 0 0,-1 0 0,1-1 0,0 1 0,-1 0 0,1-1 0,0 1 0,-1 0 0,1-1 0,0 1 0,-1 0 0,1-1 0,0 1 0,0-1 0,-1 0 0,-6-11 0,0 0 0,1-1 0,0 0 0,1 0 0,0 0 0,-3-16 0,-1-2 0,-23-66 0,-33-111 0,62 200 0,1 15 0,2 25 0,0-26 0,47 553 0,-26-379 0,7-23 0,-17-105 0,9 101 0,-20-143 0,0-1 0,-1 0 0,0 1 0,-1-1 0,-5 18 0,6-25 0,1-1 0,-1 0 0,1 1 0,-1-1 0,0 0 0,0 1 0,1-1 0,-1 0 0,0 0 0,0 0 0,0 0 0,0 0 0,0 0 0,-1 0 0,1 0 0,0 0 0,0 0 0,-3 1 0,3-2 0,-1 0 0,1 0 0,-1-1 0,1 1 0,-1 0 0,1 0 0,-1-1 0,1 1 0,-1-1 0,1 1 0,0-1 0,-1 0 0,1 1 0,0-1 0,0 0 0,-1 0 0,1 0 0,0 0 0,0 0 0,0 0 0,0 0 0,0-1 0,0-1 0,-10-11 0,1-1 0,1-1 0,0 1 0,-11-30 0,10 21 0,-180-508 0,121 316 0,19 42 0,48 164 0,6 14 0,7 20 0,27 89 0,46 234 0,-83-342 0,28 210 0,-31-270 0,-1-3 0,-9-61 0,1 56 0,2 21 0,2-1 0,1 0 0,2-70 0,6 112 0,2 8 0,5 19 0,82 506-33,-79-449-25,16 113-113,34 295-112,-62-490 283,2 15 0,2-29 0,34-701 17,-37 620-84,2-45-29,-4-509 73,1 642 26,-7-81 372,6 81-344,0-1 0,0 1-1,-1-1 1,0 1-1,0 0 1,0-1-1,-1 1 1,0 0-1,0 1 1,-5-7-1,8 12-30,0 0 0,0 0 0,0 0 0,0-1 0,0 1 0,0 0 0,0 0 0,-1 0 0,1 0 0,0 0 0,0 0 0,0-1 0,0 1 0,0 0 0,-1 0 0,1 0 0,0 0 0,0 0 0,0 0 0,0 0 0,-1 0 0,1 0 0,0 0 0,0 0 0,0 0 0,0 0 0,-1 0 0,1 0 0,0 0 0,0 0 0,0 0 0,-1 0 0,1 0 0,0 0 0,0 0 0,0 0 0,0 0 0,0 0 0,-1 0 0,1 0 0,0 1 0,0-1 0,0 0 0,0 0 0,0 0 0,-1 0 0,1 0 0,0 0 0,0 1 0,0-1 0,0 0 0,0 0 0,0 0 0,0 0 0,0 1 0,0-1 0,0 0 0,0 0 0,0 0 0,-1 0 0,1 1 0,-2 15 0,2 9 0,1 0 0,4 26 0,-2-22 0,84 1133 0,-86-1128 0,1-5 0,-4 44 0,2-71 0,0-1 0,0 0 0,0 1 0,0-1 0,-1 1 0,1-1 0,0 0 0,-1 1 0,1-1 0,-1 0 0,0 1 0,1-1 0,-1 0 0,0 0 0,0 0 0,0 1 0,0-1 0,0 0 0,0 0 0,-2 1 0,3-2 0,-1 0 0,0 0 0,0 0 0,0 0 0,0 0 0,0 0 0,0 0 0,1 0 0,-1-1 0,0 1 0,0 0 0,0-1 0,0 1 0,1 0 0,-1-1 0,0 1 0,0-1 0,1 1 0,-1-1 0,0 1 0,1-1 0,-1 0 0,0 1 0,1-1 0,-1 0 0,1 0 0,-1 1 0,1-1 0,0 0 0,-1 0 0,1 0 0,-1-1 0,-15-36 0,1 0 0,1-1 0,-10-52 0,20 76 0,-141-554 0,143 559 0,1 5 0,0 0 0,0 0 0,-1 0 0,0 0 0,0 1 0,0-1 0,-4-5 0,9 57 0,51 163 0,3 11 0,-47-170 0,-3-23 0,5 53 0,-13-67 0,-3-14 0,-7-25 0,-7-54 0,3 0 0,-5-102 0,13 107 0,-7-87 0,-39-258 0,53 417 0,-9-33 0,9 34 0,-1-1 0,1 1 0,0-1 0,-1 1 0,1 0 0,-1-1 0,0 1 0,1 0 0,-1-1 0,0 1 0,0 0 0,0 0 0,0-1 0,0 1 0,0 0 0,0 0 0,-2-1 0,-2 11 0,1 19 0,2 1 0,1 0 0,2 29 0,0-1 0,-51 714 0,31-571 0,14-110 0,3-56 0,2-28 0,1-11 0,65-371 0,-33 224 0,4-47 0,12-238 0,-49 436 0,0 0 0,0 0 0,0 0 0,0 1 0,0-1 0,1 0 0,-1 0 0,0 0 0,0 0 0,1 0 0,-1 0 0,0 0 0,1 1 0,-1-1 0,1 0 0,-1 0 0,1 0 0,0 0 0,0 1 0,-1-1 0,1 1 0,-1 0 0,1 0 0,-1 0 0,0 0 0,1 0 0,-1 0 0,1 0 0,-1 0 0,1 0 0,-1 0 0,1 1 0,-1-1 0,0 0 0,1 0 0,-1 0 0,1 0 0,-1 1 0,0-1 0,1 0 0,-1 1 0,0-1 0,1 0 0,0 1 0,2 2 0,0 1 0,-1-1 0,1 1 0,0-1 0,-1 1 0,4 7 0,18 53 0,-2 2 0,-3 0 0,14 89 0,-30-141 0,-1-2 0,0 0 0,0 0 0,-1 1 0,0-1 0,-2 23 0,-1-33 0,-1-7 0,-2-11 0,1 1 0,0-1 0,-2-33 0,3 23 0,-49-589 0,27 278 0,23 330 0,2 19 0,0 33 0,0-40 0,-33 671 0,16-387 0,15-274 0,-4-22 0,-5-25 0,-93-394 0,103 417 0,5 20 0,8 29 0,10 54-24,15 153-1,-11 110-829,-23-303 608,17 381-766,-38 447 0,12-849 2053,2-51-595,1-1 0,-2-35 0,2 6 28,-18-558-1159,30-9-1414,-7-381 19,-4 945 2137,-1-23 590,-16-99 1,16 235 2462,26 258-2344,-2-64-810,-10 78 44,-10-326 0,-1 1 0,0-1 0,1 1 0,0-1 0,0 1 0,1-1 0,0 0 0,4 10 0,-3-33 0,-2-12 0,-14-113 0,-68-551 0,22 240 0,59 447 0,-1 1 0,1 0 0,-1-1 0,0 1 0,0 0 0,0 0 0,-3-5 0,4 7 0,0 1 0,0 0 0,0 0 0,0 0 0,0 0 0,0 0 0,0 0 0,0 0 0,0 0 0,0-1 0,0 1 0,0 0 0,0 0 0,0 0 0,0 0 0,0 0 0,-1 0 0,1 0 0,0 0 0,0 0 0,0-1 0,0 1 0,0 0 0,0 0 0,0 0 0,0 0 0,0 0 0,0 0 0,-1 0 0,1 0 0,0 0 0,0 0 0,0 0 0,0 0 0,0 0 0,0 0 0,0 0 0,0 0 0,-1 0 0,1 0 0,0 0 0,0 0 0,0 0 0,0 0 0,0 0 0,0 0 0,0 0 0,-1 0 0,1 0 0,0 0 0,0 0 0,0 0 0,0 0 0,0 0 0,0 1 0,0-1 0,0 0 0,0 0 0,0 0 0,0 17 0,7 19 0,1 0 0,3-1 0,20 49 0,-1-4 0,-1 0 0,-8-24 0,14 62 0,-32-108 0,-2-2 0,1 0 0,0 0 0,0 0 0,1 0 0,5 10 0,-4-62 0,9-268 0,-1 3 0,-21 495 0,-2 46 0,-7 1424-2537,20-1612 2526,-1 71 11,-4-97-51,0-24-1,-2-34 568,-9-184 1548,8 10-2064,1 26-146,-56-1361-4018,38 1281 5678,23 280-398,0 28 166,0-17-860,1-62-375,0-1433-1434,1 1484 1573,1 0 0,0 0-1,1 0 1,0 0 0,1-1 0,8 16-1,-8-17-98,213 487-87,-137-233 0,-79-253 0,-1-7 0,0 0 0,0 0 0,0-1 0,0 1 0,0-1 0,4 7 0,-4-12 0,-1 1 0,1-1 0,0 1 0,-1-1 0,1 0 0,-1 1 0,1-1 0,-1 1 0,0-1 0,1 0 0,-1 0 0,0-1 0,-12-321 0,3 196 0,7 87 0,-11-51 0,11 79 0,-1 0 0,-1 0 0,0 1 0,-1-1 0,-1 1 0,1 0 0,-16-21 0,21 32 0,0 1 0,0 0 0,0-1 0,0 1 0,0 0 0,0-1 0,0 1 0,-1 0 0,1 0 0,0-1 0,0 1 0,0 0 0,-1 0 0,1-1 0,0 1 0,0 0 0,-1 0 0,1 0 0,0-1 0,0 1 0,-1 0 0,1 0 0,0 0 0,-1 0 0,1 0 0,0 0 0,-1-1 0,1 1 0,0 0 0,0 0 0,-1 0 0,1 0 0,0 0 0,-1 0 0,1 0 0,0 1 0,-1-1 0,1 0 0,0 0 0,-1 0 0,1 0 0,0 0 0,-1 0 0,1 0 0,0 1 0,0-1 0,-1 0 0,1 0 0,0 0 0,0 1 0,-1-1 0,1 0 0,0 0 0,0 1 0,0-1 0,0 0 0,-1 1 0,1-1 0,0 0 0,0 1 0,0-1 0,0 1 0,-7 26 0,7-24 0,-14 119 0,5 219 0,9-236 0,2 320 0,-2-420 0,0 1 0,-1-1 0,1 1 0,-1-1 0,-3 9 0,4-13 0,0-1 0,0 0 0,0 0 0,0 1 0,0-1 0,0 0 0,0 0 0,0 0 0,0 1 0,0-1 0,-1 0 0,1 0 0,0 0 0,0 1 0,0-1 0,0 0 0,0 0 0,-1 0 0,1 0 0,0 0 0,0 1 0,0-1 0,-1 0 0,1 0 0,0 0 0,0 0 0,0 0 0,-1 0 0,1 0 0,0 0 0,0 0 0,0 0 0,-1 0 0,1 0 0,0 0 0,0 0 0,-1 0 0,1 0 0,0 0 0,0 0 0,0 0 0,-1 0 0,1 0 0,0 0 0,-12-21 0,2-10 0,1 1 0,2-1 0,-6-54 0,3-96 0,9 131 0,0 37 0,-1-421 0,7 485 0,1-4 0,2 175 0,-39 425 0,29-610 0,-4 27 0,5-59 0,0-1 0,0 1 0,0-1 0,0 0 0,-1 1 0,0-1 0,1 0 0,-2 0 0,1 0 0,-3 4 0,4-8 0,1 1 0,0-1 0,-1 1 0,1-1 0,0 1 0,-1-1 0,1 0 0,0 1 0,-1-1 0,1 0 0,-1 1 0,1-1 0,-1 0 0,1 0 0,-1 1 0,1-1 0,-1 0 0,1 0 0,-1 0 0,1 0 0,-1 1 0,1-1 0,-1 0 0,1 0 0,-1 0 0,1 0 0,-1 0 0,1 0 0,-1-1 0,1 1 0,-1 0 0,1 0 0,-1 0 0,1 0 0,-1-1 0,1 1 0,-1 0 0,1 0 0,-1-1 0,1 1 0,0 0 0,-1-1 0,1 1 0,-1-1 0,1 1 0,0 0 0,-1-1 0,1 1 0,0-1 0,0 1 0,-1-1 0,1 1 0,0-1 0,0 1 0,0-1 0,0 0 0,-10-33 0,10 32 0,-46-184 0,35 153 0,-1 1 0,-2 0 0,-27-46 0,24 57 0,16 21 0,1 0 0,0 0 0,-1 0 0,1 0 0,0 0 0,0 0 0,-1 0 0,1 0 0,0 0 0,-1 0 0,1 0 0,0 0 0,-1 0 0,1 0 0,0 0 0,0 0 0,-1 0 0,1 0 0,0 0 0,-1 0 0,1 0 0,0 0 0,0 1 0,-1-1 0,1 0 0,0 0 0,0 0 0,-1 0 0,1 1 0,0-1 0,0 0 0,0 0 0,0 1 0,-1-1 0,1 0 0,0 0 0,0 1 0,0-1 0,0 1 0,-2 4 0,1 0 0,0 0 0,1 0 0,-1 0 0,1 0 0,0 0 0,1 8 0,4 18 0,1 0 0,1 0 0,21 51 0,-4-8 0,-23-72 0,9 28 0,-2-21 0,-8-9 0,1 0 0,-1 0 0,0 0 0,1 0 0,-1 0 0,0 0 0,0 0 0,1-1 0,-1 1 0,0 0 0,1 0 0,-1 0 0,0-1 0,0 1 0,1 0 0,-1 0 0,0-1 0,0 1 0,0 0 0,0 0 0,1-1 0,-1 1 0,0 0 0,0-1 0,0 1 0,0 0 0,0-1 0,0 1 0,0 0 0,0-1 0,0 1 0,0 0 0,0-1 0,0 1 0,7-30 0,3-54 0,-2 11 0,152-1170-1926,-152 1186 1926,24-151 0,-18 156 0,-7 41 0,-1 14 0,-1 20 0,2 66 1027,-6 137-1,-3-160-1153,-4 68 127,-34 193 0,-58 129 0,93-424 0,4-25 0,0 0 0,-1 0 0,1 0 0,-1-1 0,-5 12 0,7-18 0,0 0 0,0 1 0,0-1 0,0 0 0,0 0 0,0 0 0,-1 0 0,1 1 0,0-1 0,0 0 0,0 0 0,0 0 0,0 0 0,0 0 0,-1 1 0,1-1 0,0 0 0,0 0 0,0 0 0,0 0 0,-1 0 0,1 0 0,0 0 0,0 0 0,0 0 0,-1 0 0,1 0 0,0 0 0,0 0 0,0 0 0,-1 0 0,1 0 0,0 0 0,0 0 0,0 0 0,0 0 0,-1 0 0,1 0 0,0 0 0,0 0 0,0 0 0,-1 0 0,1 0 0,0 0 0,0-1 0,0 1 0,0 0 0,0 0 0,-1 0 0,1 0 0,0 0 0,0-1 0,0 1 0,0 0 0,0 0 0,0 0 0,0 0 0,-1-1 0,-5-14 0,-2-11 0,1 0 0,-6-50 0,10 54 0,-98-1279-1526,99 1259 1526,1 29 0,0 0 0,0 0 0,2 0 0,0 0 0,0 0 0,6-22 0,-7 34 10,0 1-1,0 0 1,0-1 0,0 1-1,0 0 1,0-1-1,1 1 1,-1 0-1,0-1 1,0 1-1,0 0 1,1-1-1,-1 1 1,0 0-1,0 0 1,1-1-1,-1 1 1,0 0-1,1 0 1,-1-1-1,0 1 1,1 0-1,-1 0 1,1 0-1,-1 0 1,0 0-1,1-1 1,-1 1-1,0 0 1,1 0-1,-1 0 1,1 0-1,-1 0 1,0 0 0,1 0-1,-1 0 1,0 1-1,1-1 1,-1 0-1,1 0 1,-1 0-1,0 0 1,1 0-1,-1 1 1,0-1-1,1 0 1,-1 0-1,0 0 1,1 1-1,-1-1 1,0 0-1,0 1 1,1-1-1,-1 0 1,0 1-1,0-1 1,0 0-1,1 1 1,-1-1-1,0 0 1,0 1-1,15 22 661,29 86-401,-22-50-272,52 153 3,-53-147 0,-15-53 0,-2-20 0,-4-25 0,-20-151 0,12 113 0,8 69 0,0 1 0,0-1 0,0 1 0,0-1 0,0 1 0,-1-1 0,1 1 0,0-1 0,-1 1 0,1-1 0,-1 1 0,0 0 0,1-1 0,-1 1 0,0 0 0,-1-2 0,1 5 0,-1-1 0,1 1 0,0 0 0,-1 0 0,1 0 0,0 0 0,0 0 0,0 0 0,1 0 0,-1 0 0,0 0 0,1 0 0,0 0 0,-1 3 0,-61 249 0,-185 1037-2295,244-1273 2284,-39 228-148,28-186 159,7-45 0,3-14 0,-1-28 0,3-24 0,3 0 0,7-58 0,-3 54 0,20-213-172,146-1363-1848,-171 1625 2202,1-1 0,0 1 0,1 0 0,-1-1 0,1 1 0,0 0-1,4-6 1,-6 11-150,0 1 0,0-1 0,0 1 0,1 0 0,-1-1-1,0 1 1,1 0 0,-1-1 0,0 1 0,1 0-1,-1-1 1,0 1 0,1 0 0,-1 0 0,0-1 0,1 1-1,-1 0 1,1 0 0,-1 0 0,0 0 0,1 0 0,-1 0-1,1-1 1,-1 1 0,1 0 0,-1 0 0,0 0-1,1 0 1,-1 0 0,1 1 0,-1-1 0,1 0 0,-1 0-1,1 0 1,1 2 30,0-1 0,-1 1 0,1-1 0,-1 1 0,1 0 1,-1-1-1,0 1 0,1 0 0,-1 0 0,0 0 0,1 4 0,20 46 382,-2 2 1,15 72-1,-1-7-434,24 35-10,-54-147 0,-1-8 0,-1-19 0,2-433 0,-7 260 0,2-281 0,22 1348 0,-18-823 0,0-21 0,-1 1 0,-4 44 0,2-74 0,0 0 0,0 0 0,0 0 0,0 0 0,0 0 0,0 0 0,-1 0 0,1-1 0,0 1 0,-1 0 0,1 0 0,0 0 0,-1-1 0,1 1 0,-1 0 0,1 0 0,-1-1 0,1 1 0,-2 1 0,1-3 0,1 1 0,-1-1 0,1 1 0,-1 0 0,0-1 0,1 1 0,-1-1 0,1 1 0,-1-1 0,1 0 0,0 1 0,-1-1 0,1 0 0,0 1 0,-1-1 0,1 0 0,0 1 0,0-1 0,-1 0 0,1 1 0,0-1 0,0 0 0,0 0 0,0 1 0,0-1 0,0-1 0,-7-51 0,2-1 0,3-82 0,0-20 0,0 141 0,0-27 0,-2 0 0,-2 0 0,-16-60 0,18 90 0,9 26 0,6 0 0,-10-14 0,-1 0 0,1 1 0,-1-1 0,1 0 0,-1 0 0,1 0 0,-1 0 0,1 0 0,-1 0 0,1 0 0,-1 0 0,1 0 0,-1-1 0,1 1 0,-1 0 0,1 0 0,-1 0 0,1-1 0,-1 1 0,1 0 0,-1 0 0,1-1 0,-1 1 0,0 0 0,1-1 0,-1 1 0,0-1 0,1 1 0,-1 0 0,0-1 0,1 1 0,-1-1 0,0 1 0,0-1 0,0 1 0,1-1 0,3-11 0,-1 1 0,0-1 0,0 0 0,-1 0 0,-1 0 0,0 0 0,-1 0 0,-1-22 0,0 7 0,1 18 0,1 5 0,-1-1 0,0 1 0,0-1 0,0 1 0,-1-1 0,1 1 0,-1-1 0,0 1 0,-1 0 0,1-1 0,-1 1 0,-2-4 0,4 7 0,0 1 0,0 0 0,-1 0 0,1 0 0,0 0 0,0 0 0,-1 0 0,1 0 0,0-1 0,0 1 0,-1 0 0,1 0 0,0 0 0,-1 0 0,1 0 0,0 0 0,0 0 0,-1 0 0,1 1 0,0-1 0,0 0 0,-1 0 0,1 0 0,0 0 0,0 0 0,-1 0 0,1 0 0,0 1 0,0-1 0,-1 0 0,1 0 0,0 0 0,0 0 0,0 1 0,0-1 0,-1 0 0,1 0 0,0 1 0,0-1 0,0 0 0,0 0 0,0 1 0,0-1 0,-1 0 0,1 0 0,0 1 0,0-1 0,0 0 0,0 0 0,0 1 0,0-1 0,0 0 0,0 0 0,0 1 0,0-1 0,1 1 0,-5 18 0,1 43 0,4-45 0,-2 0 0,0 0 0,-3 18 0,4-35 0,0 1 0,0 0 0,-1-1 0,1 1 0,0 0 0,0-1 0,0 1 0,0 0 0,0-1 0,-1 1 0,1-1 0,0 1 0,-1 0 0,1-1 0,0 1 0,-1-1 0,1 1 0,-1-1 0,1 1 0,-1-1 0,1 1 0,-1-1 0,1 0 0,-1 1 0,1-1 0,-1 0 0,0 1 0,1-1 0,-2 0 0,1 0 0,0 0 0,0-1 0,0 1 0,0-1 0,0 1 0,0-1 0,0 1 0,0-1 0,0 0 0,1 1 0,-1-1 0,0 0 0,0 0 0,1 0 0,-2-1 0,-22-41 0,4-6 0,12 28 0,0 1 0,-2 0 0,0 0 0,-1 1 0,-19-24 0,30 43 0,0-1 0,0 1 0,0-1 0,-1 1 0,1-1 0,0 1 0,-1-1 0,1 1 0,0-1 0,-1 1 0,1 0 0,-1-1 0,1 1 0,-1 0 0,1-1 0,-1 1 0,1 0 0,-1 0 0,1-1 0,-1 1 0,1 0 0,-1 0 0,1 0 0,-1 0 0,0 0 0,1 0 0,-1 0 0,1 0 0,-1 0 0,1 0 0,-1 0 0,1 0 0,-1 0 0,0 0 0,1 0 0,-1 1 0,0-1 0,0 1 0,0 1 0,0-1 0,0 1 0,1 0 0,-1-1 0,0 1 0,1-1 0,-1 1 0,1 0 0,0 0 0,-1-1 0,1 3 0,-2 53 0,16 123 0,2 79 0,-20-313 0,-2 1 0,-20-80 0,-13-87 0,38 201 0,-2-23 0,-2 1 0,-12-47 0,15 127 0,4 4 0,3 0 0,2-1 0,22 80 0,4 19 0,-32-139 0,5 26 0,-6-26 0,0-1 0,0 0 0,0 0 0,0 0 0,1 0 0,-1 0 0,0 0 0,1 0 0,-1 0 0,1 0 0,-1 0 0,1-1 0,0 1 0,-1 0 0,1 0 0,0 0 0,-1-1 0,1 1 0,0 0 0,1 0 0,-1-3 0,0 0 0,1-1 0,-1 1 0,-1 0 0,1-1 0,0 1 0,-1-1 0,1 1 0,-1-1 0,0 1 0,0-1 0,0 1 0,0-5 0,0 4 0,1-40 0,-2 0 0,-8-58 0,8 98 0,1 1 0,-1 0 0,1-1 0,0 1 0,0 0 0,0-1 0,1 1 0,-1 0 0,2-5 0,3 7 0,4 13 0,0 13 0,-8-23 0,-1 1 0,1-1 0,0 0 0,1 1 0,-1-1 0,0 0 0,1 0 0,0 0 0,-1 0 0,1-1 0,4 5 0,-6-6 0,1-1 0,-1 0 0,0 0 0,0 0 0,1 0 0,-1 1 0,0-1 0,0 0 0,1 0 0,-1 0 0,0 0 0,0 0 0,1 0 0,-1 0 0,0 0 0,1 0 0,-1 0 0,0 0 0,0 0 0,1 0 0,-1 0 0,0 0 0,1 0 0,-1 0 0,0 0 0,0-1 0,1 1 0,-1 0 0,0 0 0,0 0 0,0 0 0,1-1 0,-1 1 0,0 0 0,0 0 0,0 0 0,1-1 0,-1 1 0,0 0 0,0 0 0,0-1 0,0 1 0,0 0 0,1 0 0,-1-1 0,0 1 0,0 0 0,0 0 0,0-1 0,0 1 0,0 0 0,0-1 0,0 1 0,0 0 0,0 0 0,0-1 0,0 1 0,0 0 0,0-1 0,-1 1 0,1 0 0,0-21 0,-19-58 0,11 48 0,1-1 0,-4-37 0,9-13 0,13 150 0,-5-36 0,3 35 0,-7-41 0,1 25 0,-3-47 0,-2-6 0,-4-27 0,-3-18 0,-5-16 0,4-1 0,-5-118 0,15 181 0,1-33 0,-1 27 0,0 23 0,2-1 0,0 0 0,1 0 0,0-1 0,1 0 0,1 1 0,0-1 0,8 15 0,-5-11 0,0 1 0,-1 0 0,4 25 0,-4-5 0,3 13 0,6 99 0,-16-138 0,0 1 0,2-1 0,-1 1 0,2-1 0,0 0 0,6 18 0,-5-43 0,-2-12 0,-15-296 0,-1 21 0,30 363 0,-5 69 0,-9 159 0,-4-164 0,2-116 0,1-8 0,-1 0 0,0 0 0,0 0 0,0 0 0,0 0 0,-1 1 0,1-1 0,-1 0 0,0 0 0,-1 0 0,1-1 0,0 1 0,-4 6 0,4-10 0,1 0 0,0 0 0,-1 0 0,1 1 0,-1-1 0,1 0 0,-1 0 0,1 0 0,-1 0 0,0 0 0,1 0 0,-1 0 0,1 0 0,-1 0 0,1 0 0,-1-1 0,1 1 0,-1 0 0,1 0 0,0 0 0,-1 0 0,1-1 0,-1 1 0,1 0 0,-1-1 0,1 1 0,0 0 0,-1-1 0,1 1 0,-1 0 0,1-1 0,0 1 0,0-1 0,-1 1 0,1 0 0,0-1 0,0 1 0,-1-1 0,1 0 0,-14-24 0,12 21 0,-12-22 0,1 0 0,1-1 0,2-1 0,1 0 0,1 0 0,1-1 0,-6-56 0,13 74 0,0 8 0,0 0 0,0-1 0,0 1 0,0 0 0,0-1 0,-1 1 0,0 0 0,0-1 0,1 1 0,-2 0 0,1 0 0,-3-5 0,4 7 0,0 1 0,0 0 0,0 0 0,-1 0 0,1 0 0,0 0 0,0 0 0,0 0 0,0 0 0,0 0 0,-1 0 0,1 0 0,0 0 0,0 0 0,0 0 0,0 0 0,-1 0 0,1 0 0,0 0 0,0 0 0,0 0 0,0 0 0,0 0 0,-1 0 0,1 0 0,0 1 0,0-1 0,0 0 0,0 0 0,0 0 0,0 0 0,-1 0 0,1 0 0,0 0 0,0 1 0,0-1 0,0 0 0,0 0 0,0 0 0,0 0 0,0 0 0,0 0 0,0 1 0,0-1 0,0 0 0,0 0 0,0 0 0,0 0 0,0 1 0,0-1 0,0 0 0,0 0 0,0 0 0,0 0 0,0 1 0,-2 11 0,4 2 0,0 0 0,1-1 0,1 1 0,8 22 0,4 11 0,170 669 0,-157-561 0,-63-708 0,26 483 0,-27-110 0,31 173 0,2 18 0,1 27 0,1-36 0,-99 1701-1922,88-1598 1913,1-26 2,2 94-1,8-167 54,0 0-1,1 1 1,0-1-1,0 0 1,0 0-1,4 8 1,-5-14-25,0 0 1,0 0-1,0 0 0,-1 0 1,1 1-1,0-1 0,0 0 0,0 0 1,0 0-1,0 0 0,0 0 1,0 0-1,0 1 0,0-1 0,0 0 1,0 0-1,0 0 0,0 0 1,0 0-1,0 0 0,0 1 0,1-1 1,-1 0-1,0 0 0,0 0 1,0 0-1,0 0 0,0 0 0,0 1 1,0-1-1,0 0 0,0 0 1,0 0-1,0 0 0,1 0 0,-1 0 1,0 0-1,0 0 0,0 0 1,0 0-1,0 0 0,0 0 0,0 0 1,1 0-1,-1 1 0,0-1 1,0 0-1,0 0 0,0 0 0,0 0 1,1 0-1,-1 0 0,0 0 1,0-1-1,0 1 0,0 0 1,0 0-1,0 0 0,1 0 0,-1 0 1,0 0-1,0 0 0,0 0 1,0 0-1,0 0 0,0 0 0,2-14 262,-4-23-370,-73-640 93,11 128-7,62 532 1,1 44 0,3 274 0,31 1430-2671,16-376 1828,-48-1318 841,17 170 2053,-16-196-1396,-35-90 155,-74-275-805,57 177-135,-143-539-499,184 681 737,2 0 0,1 0-1,2-1 1,2 1 0,1-1 0,3-36-1,5 56-107,-7 15 0,0 1 0,0 0 0,1 0 0,-1 0 0,0-1 0,1 1 0,-1 0 0,0 0 0,1 0 0,-1 0 0,0 0 0,1-1 0,-1 1 0,1 0 0,-1 0 0,0 0 0,1 0 0,-1 0 0,0 0 0,1 0 0,-1 1 0,1-1 0,-1 0 0,0 0 0,1 0 0,0 0 0,1 2 0,0 0 0,1 0 0,-1-1 0,0 1 0,0 1 0,0-1 0,0 0 0,0 0 0,1 4 0,26 44 0,-2 2 0,34 92 0,-28-63 0,33 82 0,91 201 0,-141-329 0,13 21 0,-29-57 0,0 1 0,0 0 0,0 0 0,0 0 0,0 0 0,0 0 0,0 0 0,0 0 0,0-1 0,0 1 0,0 0 0,0 0 0,0 0 0,0 0 0,0 0 0,1 0 0,-1 0 0,0 0 0,0 0 0,0 0 0,0 0 0,0-1 0,0 1 0,0 0 0,0 0 0,0 0 0,1 0 0,-1 0 0,0 0 0,0 0 0,0 0 0,0 0 0,0 0 0,0 0 0,0 0 0,1 0 0,-1 0 0,0 0 0,0 0 0,0 0 0,0 0 0,0 0 0,0 0 0,0 0 0,1 0 0,-1 1 0,0-1 0,0 0 0,0 0 0,0 0 0,0 0 0,0 0 0,0 0 0,0 0 0,0 0 0,0 0 0,1 0 0,-1 0 0,0 1 0,0-1 0,0 0 0,0 0 0,0 0 0,0 0 0,0 0 0,0 0 0,0 0 0,0 1 0,1-15 0,-20-451 0,18 432-3,-15-529-714,-33-1 56,47 544 661,0 5 0,0 1 0,0-1 0,-10-27 0,12 41 3,0-1 1,0 1-1,0-1 1,0 1-1,0 0 1,0-1-1,0 1 1,0-1-1,-1 1 1,1-1-1,0 1 1,0 0-1,-1-1 1,1 1-1,0-1 1,-1 1-1,1 0 1,0-1-1,-1 1 1,1 0-1,0-1 1,-1 1-1,1 0 1,0 0-1,-1 0 1,1-1-1,-1 1 1,1 0-1,-1 0 1,1 0-1,-1 0 1,0 0-1,-5 13 285,0 25 460,-17 219-495,-4 55-276,-1 658-2097,69 8 2039,-31-891 81,-8-172 2201,-4-297-2201,19 453 0,-3-19 0,35 84 0,-38-118 0,-11-19 0,1 1 0,-1 0 0,0 0 0,1 0 0,-1 0 0,0 0 0,1 0 0,-1-1 0,0 1 0,1 0 0,-1 0 0,0-1 0,0 1 0,1 0 0,-1 0 0,0-1 0,0 1 0,0 0 0,1 0 0,-1-1 0,0 1 0,0 0 0,0-1 0,0 1 0,0 0 0,0-1 0,0 1 0,0 0 0,0-1 0,1 1 0,-2-1 0,6-49 0,5-237-21,8-162-1056,9 42-41,24-739-104,-51 1096 2549,0 50-1297,0 0-1,0 0 1,0 0 0,0-1-1,0 1 1,0 0-1,0 0 1,0 0 0,0 0-1,0 0 1,0 0-1,0 0 1,0 0 0,1-1-1,-1 1 1,0 0 0,0 0-1,0 0 1,0 0-1,0 0 1,0 0 0,0 0-1,1 0 1,-1 0-1,0 0 1,0 0 0,0 0-1,0 0 1,0 0-1,0 0 1,1 0 0,-1 0-1,0 0 1,0 0-1,0 0 1,0 0 0,0 0-1,0 0 1,0 0 0,1 0-1,-1 0 1,0 0-1,0 0 1,0 0 0,0 0-1,0 0 1,0 1-1,0-1 1,0 0 0,1 0-1,-1 0 1,0 0-1,0 0 1,0 0 0,0 0-1,0 0 1,0 1 0,0-1-1,0 0 1,0 0-1,7 9 24,-3-1-3,0 1 0,-1 0 0,0 0 0,2 10 0,3 10-48,189 710-672,-61 18 430,-126-651 240,-4 1 0,-5 1 0,-14 120 0,11-215 0,2-2 0,-1 0 0,-1 0 0,0 0 0,0 0 0,-1 0 0,-1 0 0,0-1 0,-6 14 0,10-24 5,0 0-1,0 0 1,0 1 0,0-1 0,0 0-1,0 0 1,0 1 0,0-1 0,0 0 0,-1 0-1,1 1 1,0-1 0,0 0 0,0 0-1,0 0 1,0 1 0,0-1 0,-1 0 0,1 0-1,0 0 1,0 0 0,0 1 0,0-1-1,-1 0 1,1 0 0,0 0 0,0 0 0,-1 0-1,1 1 1,0-1 0,0 0 0,-1 0 0,1 0-1,0 0 1,0 0 0,-1 0 0,1 0-1,0 0 1,0 0 0,-1 0 0,1 0 0,0 0-1,0 0 1,0 0 0,-1 0 0,1-1-1,0 1 1,0 0 0,-1 0 0,1 0 0,0 0-1,0 0 1,-1-1 0,-3-24 495,5-83-348,12-151-152,15-155-546,256-2402-6985,-271 2717 7625,17-185-440,-30 100 3218,-9 103-691,8 76-1907,0-1 1,-1 0-1,1 1 1,-1-1-1,0 1 0,-1 0 1,1 0-1,-1-1 0,0 2 1,-7-10-1,9 13-268,1 1 0,0 0-1,0-1 1,-1 1 0,1 0-1,0-1 1,0 1 0,-1 0 0,1-1-1,0 1 1,-1 0 0,1 0 0,0-1-1,-1 1 1,1 0 0,0 0-1,-1 0 1,1-1 0,0 1 0,-1 0-1,1 0 1,-1 0 0,1 0 0,0 0-1,-1 0 1,1 0 0,-1 0-1,1 0 1,-1 0 0,1 0 0,0 0-1,-1 0 1,1 0 0,-1 1 0,1-1-1,0 0 1,-1 0 0,1 0-1,0 1 1,-1-1 0,1 0 0,0 0-1,-1 1 1,1-1 0,0 0 0,0 0-1,-1 1 1,1 0 0,-5 22-29,23 215 23,-4-107 0,63 870-805,-42 1-1,-35-1000 806,1 146 0,-20 165 0,18-309 8,-11 59 837,12-61-809,-1 1 1,0-1-1,0 0 0,1 1 0,-1-1 0,-1 0 0,1 1 0,0-1 0,0 0 0,-1 0 0,0 0 0,1 0 1,-1 0-1,0-1 0,0 1 0,0 0 0,0-1 0,0 1 0,0-1 0,-3 2 0,3-3-36,1 0 0,0 0 0,-1 0 0,1 0 0,0 0 0,0 0 0,-1-1 0,1 1 0,0 0 0,-1-1 0,1 1 0,0-1 0,0 0 0,0 1 0,0-1 0,0 0 0,0 1 0,0-1 0,0 0 0,0 0 0,0 0 0,0 0 0,0 0 0,-1-2 0,-19-33 0,15 27 0,-54-113 0,-83-243 0,68 138-369,9-2-1,-47-312 0,106 498 370,-1-71 0,9 108 48,-1 8 77,1 18 257,2 43 172,8 301-1096,52 801-2636,-17-809 2819,16-2 0,109 350 1,-132-579 607,26 99 3193,-64-220-3334,0-1 0,0 1 0,0 0 0,-1-1 0,0 1-1,1 0 1,-1 0 0,-1-1 0,0 7 0,-1-7-98,-1-11 1,-7-69-6,2-477-253,10 429-50,11-516-2341,100-2244-5887,-74 2025 7063,-35 796 1367,-1-155 2561,-11 168-1422,8 51-958,0-1-1,0 1 0,0 0 1,0-1-1,0 1 0,-1-1 1,1 1-1,0-1 0,0 1 1,0-1-1,0 1 0,-1 0 1,1-1-1,0 1 0,-1 0 1,1-1-1,0 1 0,0 0 0,-1-1 1,1 1-1,-1 0 0,1-1 1,0 1-1,-1 0 0,1 0 1,-1 0-1,1-1 0,0 1 1,-1 0-1,1 0 0,-2 0 1,-7 11 1741,-2 23 764,-1 43-1724,4 1 0,1 88 0,6-123-817,-4 194-49,-39 622-2299,-34 11 1505,16-11-1138,62-792 2760,4 0 0,2 0-1,3-1 1,21 83 0,-26-139-405,-2-12-90,-1-21-203,33-590-130,-21 445 0,-12 162 0,0-1 0,-1 1 0,1-1 0,-1 1 0,-1-1 0,1 1 0,-1-1 0,-1 1 0,1-1 0,-1 1 0,0 0 0,0 0 0,-1 0 0,1 0 0,-1 0 0,-1 0 0,-4-6 0,2 4 0,1 0 0,1-1 0,0 0 0,0 0 0,0 0 0,1 0 0,-2-13 0,-9-71 0,4 15 0,-20-101 0,25 129 0,2-83 0,3 113 0,20 128 0,47 155 0,-39-165 0,176 615 0,-200-699 0,-2-10 0,0 1 0,0-1 0,-1 0 0,0 1 0,0 0 0,0-1 0,0 1 0,-1 0 0,0-1 0,0 1 0,0 0 0,-2 9 0,2-14 0,0 0 0,-1 0 0,1 0 0,0 1 0,0-1 0,0 0 0,0 0 0,-1 0 0,1 0 0,0 0 0,0 0 0,0 0 0,-1 1 0,1-1 0,0 0 0,0 0 0,-1 0 0,1 0 0,0 0 0,0 0 0,0 0 0,-1 0 0,1 0 0,0 0 0,0 0 0,-1 0 0,1 0 0,0-1 0,0 1 0,0 0 0,-1 0 0,1 0 0,0 0 0,0 0 0,0 0 0,-1 0 0,1-1 0,0 1 0,0 0 0,0 0 0,0 0 0,0 0 0,-1-1 0,1 1 0,0 0 0,0 0 0,0 0 0,0-1 0,0 1 0,0 0 0,0-1 0,-10-15 0,-4-13 0,1-1 0,1-1 0,-14-61 0,-26-157 0,-3-121-546,-40-656-2746,46-17 2446,48 1020 1364,2 44 1722,0 11-1270,3 49-512,21 110 1,-8-77-420,139 1504-2017,-153-1565 1925,1 8 6,-2 1-1,-12 111 1,9-168 45,0-1-1,0 1 1,0 0-1,-1-1 1,1 1 0,-1-1-1,0 1 1,-1-1 0,1 0-1,-6 7 1,7-10 19,0 0-1,1-1 1,-1 1 0,0 0 0,0-1-1,1 1 1,-1-1 0,0 1-1,0-1 1,0 1 0,0-1 0,0 0-1,0 1 1,0-1 0,0 0 0,0 0-1,0 0 1,0 0 0,0 0-1,0 0 1,-1 0 0,0 0 61,0-1 1,1 0-1,-1 0 0,0 0 1,1 0-1,-1 0 0,0 0 1,1 0-1,0-1 0,-1 1 1,1 0-1,0-1 0,0 1 1,-1-1-1,0-2 1,-7-13-10,0-1 1,1 0 0,1-1 0,1 1-1,0-1 1,-3-27 0,4 25-24,-77-438-453,50 260-369,-17-98 492,-49-284 323,90 529-39,5 27 0,-2 1 0,0-1 0,-1 1 0,-1 0 0,-18-37 0,54 156 1471,34 103-1471,36 101 0,60 153 0,-135-400 0,-18-41 0,0 0 0,-1 1 0,4 12 0,-37-72 0,-106-346 0,42 105 0,-55-74 0,147 361 0,-1 1 0,0-1 0,1 1 0,-1 0 0,0-1 0,1 1 0,-1 0 0,0-1 0,0 1 0,0 0 0,0 0 0,0 0 0,0 0 0,-1 0 0,0-1 0,1 2 0,1 0 0,-1 0 0,1 0 0,0 0 0,-1 1 0,1-1 0,-1 0 0,1 0 0,0 0 0,-1 1 0,1-1 0,-1 0 0,1 1 0,0-1 0,-1 0 0,1 1 0,0-1 0,0 0 0,-1 1 0,1-1 0,0 1 0,0-1 0,0 0 0,-1 1 0,1-1 0,0 1 0,0-1 0,0 1 0,0-1 0,0 2 0,-6 55 0,-1 236 0,-6 143-1516,-16 970-577,29-1357 2016,3 120 8,-1-141 70,2 0 1,1 0 0,14 47-1,-14-62 537,-4-17 828,-7-25-337,-32-94-213,-41-260-816,27 31-546,-33-509-2535,30-7 3140,33 484-398,4 96-770,-13-51 832,17 272 277,8 52-68,1 15 0,0 21 750,4 4 281,2 1 0,4 36 0,-2-34-789,77 505 1238,25-9-3407,-75-381 2039,185 836-271,-208-947 386,-2-17 26,-1 0 1,-1 0 0,-1 0-1,0 0 1,-1 1-1,0-1 1,-2 1 0,-2 20-1,3-35-174,0 0-1,0-1 0,0 1 1,0 0-1,0-1 0,0 1 1,0 0-1,-1-1 1,1 1-1,0 0 0,0-1 1,-1 1-1,1-1 0,0 1 1,-1-1-1,1 1 0,-1 0 1,1-1-1,-1 1 0,1-1 1,-1 0-1,1 1 1,-1-1-1,1 1 0,-1-1 1,1 0-1,-1 1 0,0-1 1,1 0-1,-1 0 0,0 0 1,1 1-1,-1-1 0,0 0 1,1 0-1,-1 0 1,0 0-1,1 0 0,-1 0 1,0 0-1,1 0 0,-1-1 1,0 1-1,1 0 0,-1 0 1,0 0-1,1-1 0,-1 1 1,1 0-1,-1-1 1,0 1-1,1 0 0,-1-1 1,1 1-1,-1-1 0,1 1 1,0-1-1,-1 1 0,1-1 1,-1 0-1,1 1 0,-1-1 1,-4-5-17,1 1-1,-1-1 1,1 0 0,-6-12-1,-13-33 7,2-2 0,-20-75 0,-15-116 0,17 66 0,32 147 0,0 0 0,2 0 0,2-1 0,0-41 0,10 202 0,-5-111 0,136 1044-2025,-58-502 2093,-72-508-68,-4-39 0,0-13 0,1-21 0,0-50 0,11-453-248,3 71-744,50-908-2643,-15 330 1924,-52 1007 1491,-1-3 2655,-1 41-1690,0 43 1213,2 1-1,11 57 1,29 116-2371,-4-27 536,11 295-123,-48-406 0,-3 0 0,-5 0 0,-26 127 0,29-201 0,-1-1 0,0-1 0,-2 1 0,0-1 0,-12 20 0,19-36 0,0-1 0,0 0 0,0 0 0,0 1 0,0-1 0,0 0 0,0 1 0,-1-1 0,1 0 0,0 0 0,0 1 0,0-1 0,-1 0 0,1 0 0,0 0 0,0 1 0,-1-1 0,1 0 0,0 0 0,0 0 0,-1 0 0,1 1 0,0-1 0,0 0 0,-1 0 0,1 0 0,0 0 0,-1 0 0,1 0 0,0 0 0,-1 0 0,1 0 0,0 0 0,-1 0 0,1 0 0,0 0 0,-1 0 0,-7-13 0,-2-26 0,-30-308-39,32 246-119,-18-243-236,-47-436-196,30 551 590,35 192 0,3 6 0,5 32 1,0-1 1,0 0 0,0 0 0,0 0-1,0 0 1,0 0 0,0 0 0,1 0 0,-1 0-1,0 0 1,0 0 0,0 0 0,0 0-1,0 0 1,0 0 0,0 0 0,0 0-1,0 0 1,0-1 0,1 1 0,-1 0-1,0 0 1,0 0 0,0 0 0,0 0-1,0 0 1,0 0 0,0 0 0,0 0-1,0 0 1,0 0 0,0 0 0,0 0-1,0 0 1,0 0 0,0-1 0,0 1-1,0 0 1,0 0 0,1 0 0,-1 0 0,0 0-1,0 0 1,0 0 0,0 0 0,0 0-1,0 0 1,0 0 0,0-1 0,0 1-1,0 0 1,-1 0 0,1 0 0,0 0-1,0 0 1,8 12 244,10 26 394,28 89-749,-6 3 0,37 206 1,3 274-515,-46 11 623,-36-576 0,2-45 0,0 0-1,0 0 1,0 1-1,0-1 1,0 0-1,0 0 1,0 1-1,0-1 1,0 0-1,0 0 1,0 1-1,0-1 1,0 0-1,0 0 1,0 1-1,0-1 1,-1 0-1,1 0 1,0 0-1,0 1 1,0-1-1,0 0 1,0 0-1,-1 0 1,1 1-1,0-1 1,0 0-1,0 0 1,-1 0-1,1 0 1,0 0-1,0 0 1,0 1-1,-1-1 1,1 0-1,0 0 1,0 0-1,-1 0 1,1 0-1,0 0 1,0 0-1,-1 0 0,-9-9-24,-9-21 207,18 28-126,-247-376 899,243 371-955,1-1 0,0 0 0,0 0 0,1 0 0,0 0 0,0 0 0,1-1 0,0 1 0,1-1 0,-1-12 0,0-12 0,5-48 0,0 23 0,-4 10 0,-1 30 0,2 1 0,0-1 0,4-28 0,-3 46 0,-1 0 0,0 0 0,0 0 0,0 0 0,0 0 0,0 0 0,1 0 0,-1 0 0,0 0 0,0 0 0,0 0 0,0 0 0,1 0 0,-1 0 0,0 0 0,0 0 0,0 0 0,0 0 0,0 0 0,1 0 0,-1 0 0,0 0 0,0 0 0,0 0 0,0 0 0,0 0 0,1 0 0,-1 1 0,0-1 0,0 0 0,0 0 0,0 0 0,0 0 0,0 0 0,0 0 0,0 1 0,0-1 0,1 0 0,-1 0 0,0 0 0,0 0 0,0 0 0,0 1 0,0-1 0,0 0 0,0 0 0,0 0 0,0 0 0,0 1 0,0-1 0,0 0 0,0 0 0,0 0 0,0 0 0,0 0 0,-1 1 0,7 14 0,16 89 0,-4 1 0,7 146 0,-24-208 0,-2-30 0,1 1 0,1-1 0,0 0 0,1 1 0,6 20 0,-4-24 0,-5-19 0,-8-23 0,-12-27 0,-19-90 0,17 56 0,-24-82-74,-124-532-538,164 677 612,4 18 0,1 0 0,0 0 0,-1-13 0,5 51 50,0-1 0,2 0 0,0 0 0,2-1 0,10 30 0,54 120 322,-57-145-358,228 474-14,-196-412 0,-45-91 0,0 0 0,0 0 0,0 0 0,0 0 0,0 0 0,0 0 0,0 0 0,0 0 0,0 0 0,0-1 0,0 1 0,0 0 0,0 0 0,0 0 0,1 0 0,-1 0 0,0 0 0,0 0 0,0 0 0,0 0 0,0 0 0,0 0 0,0 0 0,0-1 0,0 1 0,0 0 0,0 0 0,0 0 0,0 0 0,0 0 0,0 0 0,1 0 0,-1 0 0,0 0 0,0 0 0,0 0 0,0 0 0,0 0 0,0 0 0,0 0 0,0 0 0,0 0 0,1 0 0,-1 0 0,0 0 0,0 0 0,0 0 0,0 0 0,0 0 0,0 0 0,0 0 0,0 0 0,0-18 0,-5-32 0,-79-633-588,-6-54-70,77 666 658,10 63 0,1 8 0,1 38 0,30 428 837,-7-130-702,10 878-1627,-32-1189 1492,1-12 0,-1 0 0,-1 0 0,0 0 0,-4 20 0,5-32 10,0 0 1,-1 0 0,1 0 0,0 0 0,0 0 0,-1 0 0,1 0 0,-1-1-1,1 1 1,-1 0 0,1 0 0,-1 0 0,1 0 0,-1-1 0,0 1-1,1 0 1,-1-1 0,0 1 0,0 0 0,0-1 0,-1 2 0,1-2 14,1 0 1,-1-1-1,0 1 1,0 0-1,1 0 1,-1 0-1,0 0 1,0-1-1,1 1 1,-1 0-1,0-1 1,0 1-1,1 0 1,-1-1-1,0 1 1,1-1-1,-1 1 1,1-1-1,-1 1 1,0-2-1,-25-39 850,25 39-867,-82-141 42,-136-179 0,185 274-41,-5-7-9,-73-97 0,86 120 0,-2 1 0,-45-41 0,44 45 0,27 25 0,0 0 0,1 0 0,-1 0 0,1 0 0,0 0 0,0 0 0,0 0 0,0 0 0,0 0 0,0-1 0,0 1 0,1 0 0,-1-4 0,5 345-529,71 511 0,-67-797 529,19 112 0,-20-135 0,1 0 0,1-1 0,16 35 0,-25-63 14,1 1 0,0 0 0,0-1 0,0 1 0,0 0 0,0-1 0,0 1 0,0-1 0,0 1 0,0-1 0,1 0 0,-1 1 0,1-1 0,-1 0 0,1 0 0,-1 0 0,1 0 0,0 0 0,-1-1 0,1 1 0,2 0 1,-2-1 6,-1 0 0,1 0 0,-1 0 0,0-1 1,1 1-1,-1-1 0,0 1 0,1-1 1,-1 0-1,0 1 0,0-1 0,0 0 1,1 0-1,-1 0 0,0 0 0,0 0 1,0 0-1,0 0 0,-1 0 0,1 0 0,0 0 1,0-1-1,-1 1 0,1 0 0,-1-1 1,2-2-1,1-5-6,-1 0 0,0 0-1,0 0 1,-1-1 0,0 1 0,0-1 0,-1 1 0,0-1-1,-1 1 1,-2-12 0,0-17-2,0-344-55,26-8-1177,-15 270 416,100-1007-838,-103 1093 1641,-2 15 0,0-1 0,7-23 0,-7 39 48,-2 11 288,2 22 481,-3 46 0,-1-13-527,1 161-290,-1 133-398,-2 1409-4825,3-583 4617,-113 1016-666,110-2156 1603,3-34-18,0 1 0,0 0-1,-1 0 1,0-1 0,-1 1 0,0-1 0,0 1 0,-7 14 0,8-23-293,1 1-1,0-1 0,0 0 0,0 0 0,0 0 1,-1 1-1,1-1 0,0 0 0,0 0 1,-1 0-1,1 1 0,0-1 0,0 0 0,-1 0 1,1 0-1,0 0 0,0 0 0,-1 1 0,1-1 1,0 0-1,0 0 0,-1 0 0,1 0 1,0 0-1,-1 0 0,1 0 0,0 0 0,-1 0 1,1 0-1,0 0 0,0-1 0,-1 1 1,1 0-1,0 0 0,0 0 0,-1 0 0,1 0 1,0 0-1,0-1 0,-1 1 0,1 0 1,0 0-1,0 0 0,-1-1 0,1 1 0,0 0 1,0 0-1,0 0 0,0-1 0,-1 1 1,1 0-1,0-1 0,0 1 0,0 0 0,0 0 1,0-1-1,0 1 0,0 0 0,0-1 1,0 1-1,0 0 0,0-1 0,-6-13 276,1-1 0,1 1 0,0-1 0,1 0 0,1 0 0,0 0 0,0-28 0,0-2-254,-11-218-41,6-161-376,55-1622-2507,-47 2023 2806,20-236-47,-12 200 124,-2 40-137,-7 19 163,1 1-1,0-1 0,-1 1 0,1-1 1,-1 1-1,0-1 0,1 1 1,-1-1-1,1 1 0,-1-1 0,0 1 1,1 0-1,-1-1 0,0 1 1,0-1-1,0 1 0,1 0 0,-1 0 1,0-1-1,0 1 0,0 0 0,0-1 1,0 1-1,0 0 0,0-1 1,-1 2-1,35 200 3362,180 1650-6552,-205-1629 3023,32 332 62,-37-533 990,-4-23-889,0 1-1,0 0 0,0 0 1,0 0-1,0 0 1,0 0-1,0 0 1,0 0-1,0 0 1,0 0-1,0 0 0,0-1 1,0 1-1,0 0 1,0 0-1,0 0 1,1 0-1,-1 0 1,0 0-1,0 0 1,0 0-1,0 0 0,0 0 1,0 0-1,0-1 1,0 1-1,0 0 1,0 0-1,0 0 1,0 0-1,0 0 0,0 0 1,1 0-1,-1 0 1,0 0-1,0 0 1,0 0-1,0 0 1,0 0-1,0 0 0,0 0 1,0 0-1,0 0 1,1 0-1,-1 0 1,0 0-1,0 0 1,0 0-1,0 0 0,0 0 1,0 0-1,0 0 1,0 0-1,0 0 1,1 0-1,2-44 1817,5-138-1569,34-1250-827,-41 1414 559,-1 7 0,0 0 0,0 0 0,-1 0 0,-4-15 0,5 26 1,1 0 0,-1 0 0,0-1 0,0 1 1,0 0-1,0 0 0,0-1 0,0 1 0,0 0 1,0 0-1,0 0 0,0-1 0,-1 1 0,1 0 1,0 0-1,0 0 0,0-1 0,0 1 0,0 0 1,0 0-1,0 0 0,0-1 0,0 1 0,-1 0 1,1 0-1,0 0 0,0 0 0,0 0 0,0-1 1,-1 1-1,1 0 0,0 0 0,0 0 0,0 0 1,-1 0-1,1 0 0,0 0 0,0 0 0,0 0 1,-1 0-1,1 0 0,0 0 0,0 0 0,0 0 1,-1 0-1,1 0 0,0 0 0,-1 0 0,-5 13 370,-3 26 408,-197 1138-1958,182-1048 1179,-50 205 0,73-331 31,2-5 56,4-14 209,13-36 474,108-235-549,-83 195-205,130-287-562,448-952-3438,-364 782 2969,-241 516 880,66-158 59,-76 164 76,-8 23 0,-5 13 0,-3 8 417,2 1 1,0 0-1,1 0 1,-6 23-1,3-7 370,-121 468 53,-114 595-2206,29 22 630,208-1071 736,-19 89 0,27-137-2,0 1 0,0-1 0,1 1-1,-2-1 1,1 1 0,0-1-1,0 1 1,0-1 0,0 0 0,0 1-1,0-1 1,0 1 0,0-1-1,-1 0 1,1 1 0,0-1 0,0 1-1,-1-1 1,1 0 0,0 1 0,-1-1-1,1 0 1,0 1 0,-1-1-1,1 0 1,0 0 0,-1 1 0,1-1-1,-1 0 1,-4-12-66,0-33 750,-26-267 2772,-3-57-3856,-54-787-3751,25 308 3634,39 541-404,1-33 693,22 303 230,2 29 0,-1 0 0,-1 0 0,1 0 0,-2 1 0,1-1 0,-4-10 0,12 69 2941,142 507-1505,-73-290-1727,254 1023 108,-322-1247 168,-6-31 14,1 0 1,0 0-1,0 0 0,1-1 1,7 16-1,-11-28 1,0 0 0,1 0 0,-1 0 0,0 0 0,0 0 0,0 0 0,0 0 0,0-1 0,0 1 0,0 0 0,0 0 0,0 0 0,0 0 0,0 0 0,0 0 0,0 0 0,0 0 0,0 0 0,0 0 0,1 0 0,-1 0 0,0 0 0,0 0 0,0 0 0,0 0 0,0 0 0,0 0 0,0 0 0,0 0 0,0 0 0,0 0 0,1 0 0,-1 0 0,0 0 0,0 0 0,0 0 0,0 0 0,0 0 0,0 0 0,0 0 0,0 0 0,0 0 0,0 0 0,1 0 0,-1 0 0,0 0 0,0 0 0,0 0 0,0 0 0,0 0 0,0 0 0,0 1 0,0-1 0,0 0 0,0 0 0,0 0 0,0 0 0,0 0 0,0 0 0,0 0 0,0 0 0,0 0 0,0 0 0,0 1 0,0-1 0,0 0 0,0 0 0,0 0 0,3-19 0,1-260 0,-6 120 0,0-305-474,21-2247-5767,-18 2671 6172,0 21 223,-1 0-1,-1 0 1,-3-23 0,4 42-95,0 0 1,0 0 0,0 0 0,0-1 0,0 1-1,0 0 1,0 0 0,0 0 0,0-1 0,0 1-1,0 0 1,0 0 0,0 0 0,0-1-1,0 1 1,0 0 0,0 0 0,0-1 0,0 1-1,0 0 1,0 0 0,-1 0 0,1 0 0,0-1-1,0 1 1,0 0 0,0 0 0,0 0 0,-1 0-1,1-1 1,0 1 0,0 0 0,0 0-1,0 0 1,-1 0 0,1 0 0,0 0 0,0 0-1,0-1 1,-1 1 0,1 0 0,0 0 0,0 0-1,-1 0 1,-4 12 1362,-1 23 677,-10 167 157,-8 35-2067,-18 142-735,-13 105-1736,-221 1487-3011,220-1657 4337,48-270 822,-59 260 29,56-271 321,11-33-202,0 1 1,0-1-1,0 0 0,0 0 0,0 1 1,0-1-1,0 0 0,-1 1 0,1-1 1,0 0-1,0 1 0,0-1 0,0 0 0,0 0 1,-1 1-1,1-1 0,0 0 0,0 0 1,-1 0-1,1 1 0,0-1 0,0 0 1,-1 0-1,1 0 0,0 1 0,0-1 1,-1 0-1,1 0 0,0 0 0,-1 0 1,1 0-1,0 0 0,-1 0 0,1 0 0,0 0 1,-1 0-1,1 0 0,-2-6 142,0 0 1,0 0-1,1 0 0,0 0 1,0 0-1,0 0 0,1-1 1,0-6-1,0-200 277,17-179-380,128-1356 131,-78 1018-160,-63 681-24,0 12 0,-1-66 0,-7 86 257,-1 24 409,-3 27 1270,7-14-1291,1 0-1,1 0 1,4 28-1,0-3-24,59 568-1672,79 958 192,-138-1472 860,-5-90 0,-2-8 0,-5-20 0,-13-70 0,-25-192 0,-66-578-1824,1-999 1,107 1601 1728,0 209 95,0 43 467,0 16 627,-3 25 1123,-11 158-98,16-177-2121,-13 226 2,-30 2065-2597,46-2271 2597,-1-31 0,0 1 0,-1-1 0,0 1 0,0 0 0,-1-1 0,1 1 0,-3 6 0,0-12 0,-2-10 0,-3-11 428,1 0 0,1-1 0,1 1 0,-6-41 0,9 45-270,-24-183 301,-74-937-3740,7 67 1616,90 1037 1684,1 13 73,0 0-1,-9-35 1,4 42 1074,2 20-307,1 21 708,0 95-613,-9 220-848,-7-44-645,-51 813-1594,45 14 807,27-1068 1326,0-38-129,-1-41 773,-8-249 1931,3-75-3078,2-397-1972,-14-640 2206,15 1289-100,-13-221-353,7 237 697,-33-147 0,38 208 66,-1 0 1,-1 1 0,-14-28-1,-3 13 2577,22 28-2594,0 1 0,0 0 0,0 0 0,-1 0 0,1 0 0,0 0 0,0 0 0,0 0 0,0 0 0,0-1 0,0 1 0,0 0 0,0 0 0,0 0 0,0 0 0,0 0 0,0 0 0,0 0 0,0 0 0,-1 0 0,1 0 0,0 0 0,0 0 0,0 0-1,0 0 1,0 0 0,0 0 0,0 0 0,0 0 0,-1 0 0,1-1 0,0 1 0,0 0 0,0 1 0,0-1 0,0 0 0,0 0 0,0 0 0,0 0 0,-1 0 0,1 0 0,0 0 0,0 0 0,0 0 0,0 0 0,0 0 0,0 0 0,0 0 0,0 0 0,0 0 0,0 0 0,-1 0-1,1 0 1,0 1 0,0-1 0,0 0 0,0 0 0,0 0 0,0 0 0,0 0 0,0 0 0,0 0 0,0 0 0,0 0 0,0 1 0,0-1 0,0 0 0,0 0 0,0 0 0,2 14 662,10 24-542,237 807-2351,-144-423 1223,62 232 216,-156-616 726,0 1 268,8 45 0,-50-169 3076,-28-98-3051,-47-111-797,-361-913-3353,344 897 3544,82 181 2558,22 65-1025,18 113 241,66 316-1494,-44-266-181,297 1380-1402,-240-1144 1511,-52-247 74,62 143 0,-92-309 2301,-1 27-2222,-1-1 0,-3 1 0,-3 1 0,-1-1 0,-2 2 0,-3 0 0,-2 1 0,-43-75 0,46 102-6,17 20 0,-1 1 0,1 0 0,0 0 0,-1-1 0,1 1 0,0 0 0,-1 0 0,1 0 0,0-1 0,-1 1 0,1 0 0,0 0 0,-1 0 0,1 0 0,0 0 0,-1 0 0,1 0 0,-1 0 0,1 0 0,0 0 0,-1 0 0,1 0 0,0 0 0,-1 0 0,1 0 0,-1 0 0,1 0 0,0 1 0,-1-1 0,1 0 0,0 0 0,-1 1 0,-1 2 0,0 1 0,1-1 0,-1 1 0,1-1 0,0 1 0,0 0 0,0 0 0,0-1 0,1 1 0,-1 8 0,-11 535-49,14-430-103,28 618-661,-8-322 618,-21-387 531,2 0 0,10 42 0,-11-43-119,-1-25-218,-1 0 1,0 0-1,0 0 1,0 0 0,0 0-1,0 0 1,0 0 0,0 0-1,0 0 1,0 1 0,0-1-1,0 0 1,0 0-1,0 0 1,0 0 0,0 0-1,0 0 1,0 0 0,0 0-1,0 0 1,0 0 0,0 1-1,0-1 1,0 0-1,0 0 1,0 0 0,0 0-1,0 0 1,0 0 0,0 0-1,0 0 1,-1 0-1,1 0 1,0 0 0,0 0-1,0 1 1,0-1 0,0 0-1,0 0 1,0 0 0,0 0-1,0 0 1,0 0-1,0 0 1,0 0 0,0 0-1,-1 0 1,1 0 0,0 0-1,0 0 1,0 0 0,0 0-1,0 0 1,0 0-1,0 0 1,0 0 0,0 0-1,0 0 1,-1 0 0,1 0-1,0 0 1,0 0 0,0 0-1,0 0 1,0 0-1,0 0 1,0 0 0,0 0-1,0-1 1,-9-15 10,-14-45-10,-16-71 0,-12-92 0,-14-130-546,-85-571-2546,62 361 1455,59 374 1276,-36-187 404,59 356 418,6 21-443,0 0 0,0 0 0,0 0 0,0 0 0,0 0-1,0 0 1,0 0 0,0 0 0,0 0 0,0 1 0,0-1 0,0 0 0,0 0 0,0 0-1,0 0 1,0 0 0,0 0 0,0 0 0,-1 0 0,1 0 0,0 0 0,0 0 0,0 0 0,0 0-1,0 0 1,0 0 0,0 0 0,0 0 0,0 0 0,0 0 0,0 1 0,0-1 0,-1 0-1,1 0 1,0 0 0,0 0 0,0 0 0,0 0 0,0 0 0,0 0 0,0-1 0,0 1 0,0 0-1,0 0 1,-1 0 0,1 0 0,0 0 0,0 0 0,0 0 0,0 0 0,0 0 0,0 0-1,0 0 1,0 0 0,0 0 0,0 0 0,0 0 0,0 0 0,0 0 0,-2 39 2099,26 203-169,-22-228-1955,125 1160-2449,-92 242 2327,-37-1358 129,-2-41-51,3-17 50,1 0 0,0 1 0,0-1-1,0 0 1,0 0 0,-1 0 0,1 0 0,0 0 0,0 0-1,0 0 1,-1 0 0,1 0 0,0-1 0,0 1-1,0 0 1,0 0 0,-1 0 0,1 0 0,0 0 0,0 0-1,0 0 1,0 0 0,0 0 0,-1 0 0,1-1-1,0 1 1,0 0 0,0 0 0,0 0 0,0 0 0,0 0-1,0-1 1,0 1 0,-1 0 0,1 0 0,0 0-1,0 0 1,0-1 0,0 1 0,0 0 0,0 0 0,0-1-1,-8-29 510,-1-93 1549,-11-294-2276,-79-1060-2862,97 1455 3081,1 10 0,0 0 0,-1 0 0,0 1 0,-5-15 0,7 26 14,0 0 1,0-1-1,0 1 1,0 0-1,0-1 0,0 1 1,0 0-1,0-1 0,0 1 1,-1 0-1,1-1 0,0 1 1,0 0-1,0 0 1,0-1-1,0 1 0,0 0 1,-1 0-1,1-1 0,0 1 1,0 0-1,-1 0 0,1-1 1,0 1-1,0 0 1,-1 0-1,1 0 0,0 0 1,0 0-1,-1-1 0,1 1 1,0 0-1,-1 0 1,1 0-1,0 0 0,0 0 1,-1 0-1,1 0 0,0 0 1,-1 0-1,-3 19 1378,12 125-983,1-31-422,4 202-492,-7 126-1516,-47 1785 966,39-2159 1055,1 244 4626,2-305-4626,1-12 0,4-30 0,1-23 0,41-273 0,29-84-546,155-927-3699,-89 498 2839,-130 770 1173,23-146 219,-32 166 14,-6 48-68,-2 12 0,-2 25 750,-9 154 2542,7-45-2710,-23 238-787,-93 840-2153,-45 10 1741,134-1024 537,29-177 148,8-51 0,20-106 0,41-197 0,36-168-145,19-92-433,323-1815 174,-382 2024-635,-21 114 752,-11 13 149,-22 226 1,1 50 820,30 198 3260,4 42-3700,10 123-356,55 553-655,19 160-1319,-121-1080 2050,26 170-8,-8-131 3826,-24-119-1682,-2 10-2078,-8-123-21,-7-51-163,-66-821-1576,63 738 1739,15 205-50,-44-377-573,48 463 571,2 21-1,1 26 575,-7 166 399,-42 252 1,40-380-831,-67 441-514,-26 199 80,101-690 377,-2 6-314,2 1 1,1-1 0,2 34-1,0-46-5137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3:24:48.828"/>
    </inkml:context>
    <inkml:brush xml:id="br0">
      <inkml:brushProperty name="width" value="0.1" units="cm"/>
      <inkml:brushProperty name="height" value="0.1" units="cm"/>
      <inkml:brushProperty name="color" value="#EAEAEA"/>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03:25:04.527"/>
    </inkml:context>
    <inkml:brush xml:id="br0">
      <inkml:brushProperty name="width" value="0.1" units="cm"/>
      <inkml:brushProperty name="height" value="0.1" units="cm"/>
      <inkml:brushProperty name="color" value="#EAEAEA"/>
    </inkml:brush>
  </inkml:definitions>
  <inkml:trace contextRef="#ctx0" brushRef="#br0">2431 5106 24575,'-6'-28'0,"-1"1"0,-1-1 0,-12-25 0,-5-15 0,-35-120 0,-217-968-3185,199 790 3709,45 205-464,32 160-60,-4-21 0,0 52 0,-27 344 0,-91 809-1031,-12 127-359,130-1250 1390,1-45 5,4-15-5,0 0 0,0 0-1,-1 0 1,1 0 0,0 0 0,0 0 0,0 0 0,0 1 0,0-1 0,0 0-1,0 0 1,0 0 0,0 0 0,-1 0 0,1 0 0,0 0 0,0 0 0,0 0-1,0 0 1,0 0 0,0 0 0,0 0 0,-1 0 0,1 0 0,0 0 0,0 0-1,0 0 1,0 0 0,0 0 0,0 0 0,0 0 0,-1 0 0,1 0 0,0 0-1,0 0 1,0 0 0,0 0 0,0 0 0,0 0 0,0 0 0,0 0 0,-1-1-1,1 1 1,0 0 0,0 0 0,0 0 0,0 0 0,0 0 0,0 0 0,0 0-1,0 0 1,0-1 0,-14-31 532,-22-104 1588,-38-193-1590,-30-223-1076,0-181-1891,28-4-1968,43-1478 0,66 1731 3768,-1 135 21,-31 342 601,44-344 2046,-33 300-1051,-8 49 127,-1 16 88,6 179-80,-6-78-1095,8 241 226,0 115 740,66 992-1511,45 14-1512,-105-1259 1769,16 149 468,-30-343 499,-1 0 247,1-1 1,1 0 0,1 0 0,13 37-1,-18-59-820,0 0 0,1 0 0,-1-1-1,0 1 1,1 0 0,-1 0 0,1 0 0,0 0-1,-1 0 1,1 0 0,0-1 0,-1 1 0,1 0-1,0 0 1,0-1 0,-1 1 0,1-1 0,0 1-1,2 0 1,-2-1-78,0-1 0,-1 1-1,1 0 1,0-1 0,0 0-1,0 1 1,-1-1 0,1 1-1,0-1 1,-1 0 0,1 1-1,-1-1 1,1 0 0,-1 0-1,1 1 1,-1-1 0,1 0-1,-1 0 1,0 0 0,1 0-1,-1 0 1,0 0 0,0 0-1,0 1 1,0-1 0,0 0-1,0-1 1,29-162 522,173-739-2259,-30 152 1478,-171 748 210,35-211-19,-35 173 20,-1 42 0,0-1 0,0 0 0,-1 0 0,1 0 0,0 0 0,0 0 0,0 1 0,0-1 0,0 0 0,-1 0 0,1 0 0,0 0 0,0 0 0,0 0 0,0 0 0,-1 1 0,1-1 0,0 0 0,0 0 0,0 0 0,-1 0 0,1 0 0,0 0 0,0 0 0,0 0 0,-1 0 0,1 0 0,0 0 0,0 0 0,0 0 0,-1 0 0,1-1 0,0 1 0,0 0 0,0 0 0,-1 0 0,1 0 0,0 0 0,0 0 0,0 0 0,0 0 0,0-1 0,-1 1 0,1 0 0,0 0 0,0 0 0,0 0 0,0-1 0,0 1 0,0 0 0,0 0 0,-1 0 0,1-1 0,0 1 0,0 0 0,0 0 0,0 0 0,0-1 0,0 1 0,0 0 0,0 0 0,0 0 0,0-1 0,0 1 0,0 0 0,0 0 0,0 0 0,1 0 0,-1-1 0,-12 16 0,11-13 0,-104 143 1482,97-135-1386,-148 190 219,-883 1076-3441,995-1223 3041,-86 98-111,129-150 196,-3 3 0,1 0 0,-1-1 0,0 1 0,0-1 0,0 0 0,-9 5 0,12-8 0,1 0 0,-1 0 0,1 1 0,-1-1 0,0 0 0,1 0 0,-1 0 0,0 0 0,1 0 0,-1 0 0,0 0 0,1 0 0,-1 0 0,0 0 0,1-1 0,-1 1 0,1 0 0,-1 0 0,0-1 0,1 1 0,-1 0 0,0-1 0,0-1 0,-1 1 0,1 0 0,0-1 0,0 1 0,0-1 0,0 0 0,1 1 0,-1-1 0,0 0 0,1 1 0,-1-1 0,0-2 0,-4-27 0,2 0 0,0-1 0,2 1 0,4-36 0,-2 23 0,9-179 77,273-2079-304,-231 2024 106,-36 213 121,-6 40-103,-10 25 105,0 0 0,0 0 1,0-1-1,0 1 1,1 0-1,-1 0 0,0 0 1,0 0-1,0 0 1,0-1-1,0 1 0,0 0 1,1 0-1,-1 0 1,0 0-1,0 0 0,0 0 1,0 0-1,0 0 1,1 0-1,-1 0 0,0 0 1,0-1-1,0 1 0,0 0 1,1 0-1,-1 0 1,0 0-1,0 0 0,0 0 1,0 0-1,1 1 1,-1-1-1,0 0 0,0 0 1,0 0-1,0 0 1,1 0-1,-1 0 0,0 0 1,0 0-1,0 0 1,7 16 409,0 30 621,3 87 1,-7-81-1039,7 186-105,-3 73-330,-9 1424-3020,1-1601 3615,3 288-1025,-1-300 791,-2-60 324,-1-47 386,0-13-242,-6-28 327,-11-84 1224,-5-117-1,10-123-1763,15 260-176,3 75 0,3 13 0,-4 3 0,-1 1 0,1 0 0,-1 0 0,0 1 0,0-1 0,0 0 0,0 1 0,0-1 0,0 1 0,2 4 0,26 52 0,-3 1 0,36 117 0,-56-157 0,197 680-1894,-29 14 1103,-123-496 607,-5-6 78,-45-204 106,3 16 0,-3-21 0,0-14 0,12-293 0,-7-11-257,-5-123-769,-32-1412-2642,21 1579 3114,-12-33 416,11 239 608,9 62-339,-6-18 1412,3 25-872,-1 18-119,-66 403 3163,-15 48-4064,-358 1565-3057,358-1725 2211,-22 35 896,88-298 299,16-43 0,10-33 0,88-296 0,-38 136-4,285-1019 51,-53-25-1111,-223 879 677,-25 83-365,-13-48 565,-27 246 733,-3 51 959,3 19-1487,0 0 1,0 0-1,0 0 0,0 0 1,0 0-1,0 0 0,0 0 1,0 0-1,0 0 1,0 0-1,0 0 0,0 0 1,0 1-1,0-1 1,0 0-1,0 0 0,0 0 1,0 0-1,0 0 1,-1 0-1,1 0 0,0 0 1,0 0-1,0 0 0,0 0 1,0 0-1,0 0 1,0 0-1,0 0 0,0 0 1,0 0-1,0 0 1,0 0-1,0 0 0,0-1 1,-1 1-1,1 0 1,0 0-1,0 0 0,0 0 1,0 0-1,0 0 0,0 0 1,0 0-1,0 0 1,0 0-1,0 0 0,0 0 1,0 0-1,0 0 1,0 0-1,-4 35 1139,3 156 1837,2-123-2923,1 167-18,6 1400-1201,-6-1749 1148,15-193 0,28-178-470,197-1341-3156,-116 937 1524,-92 615 1963,-32 260 158,0-14 375,-9 56 2049,-91 393-1269,-23 38-1535,-49 142-1083,-670 2199-162,755-2547 1328,68-205 246,4-7-5,-3 0-1,-35 67 1,50-105 56,-1-1 0,1 0 1,0 0-1,-1 0 0,1 0 0,-1 0 1,0 0-1,0 0 0,0 0 1,0-1-1,-3 3 0,5-4-2,-1 0 1,1 1-1,-1-1 0,1 0 1,-1 0-1,1 0 0,-1 0 1,1 0-1,-1 0 0,1 0 1,-1 0-1,1-1 0,0 1 1,-1 0-1,1 0 0,-1 0 1,1 0-1,-1 0 0,1-1 1,0 1-1,-1 0 0,1-1 1,-1 1-1,1 0 0,0 0 1,-1-1-1,1 1 0,0 0 1,0-1-1,-1 1 0,1-1 1,0 1-1,0 0 0,0-1 1,-1 1-1,1-1 0,-2-5 227,1 0-1,-1 0 0,1 0 1,1 0-1,-1 0 0,1 0 1,0 0-1,2-10 0,7-47 469,3 0 1,28-86-1,-15 63-642,74-264-146,26-95-230,622-2701-5094,-736 3083 5417,20-86 389,-27 141 1399,-2 17-1321,-2 30 13,-23 252 3053,17-223-3367,-27 270-133,-104 1890-1366,137-2215 1316,0-9 0,1 0 0,-1-1 0,0 1 0,-1 0 0,1 0 0,0-1 0,-1 1 0,0 0 0,0-1 0,0 1 0,0-1 0,-1 1 0,-2 5 0,3-9 12,1 0 0,0 0 0,-1 0 0,1 0 0,0 0 0,0 1 0,-1-1 0,1 0 0,0 0 0,-1 0 0,1 0 0,0 0 0,0 0 0,-1 0 0,1 0 0,0 0 0,-1-1 0,1 1 0,0 0 0,0 0 0,-1 0 0,1 0 0,0 0 0,0 0 0,-1-1 0,1 1 0,0 0 0,0 0 0,-1 0 0,1 0 0,0-1 0,0 1 0,0 0 0,0 0 0,-1-1 0,1 1 0,0 0 0,0 0 0,0-1 0,0 1 0,0 0 0,0-1 0,0 1 0,0-1 0,-6-9 374,2-1 1,-1 0-1,2 0 0,-1 0 0,1-1 0,-1-16 1,-1 3-268,-68-391 478,10 55-1641,44 260 904,-75-498 69,93 566 54,2 30 20,0 4 28,3 20 163,0 20 65,0 1-1,-3 0 0,-5 47 0,2-31-232,-18 270-572,-24 121-1664,-207 1676-3142,226-1942 5199,9-110 153,12-66 0,0-9 0,-4-36 0,1-115 0,16-122 104,17-111 311,88-681-368,32-16 61,48-411-1106,-168 1234 1211,-24 229 603,-2 27-236,0 7 56,-6 65 1578,6-66-2189,-23 215 1052,-30 177-1322,-286 1704-1649,259-1636 1894,21-67-349,22-80-1049,29-216 1224,6 184-1,14-199 175,-6-64-68,-6-20 67,0 0 0,0 0 0,0 0 0,0-1 0,0 1 0,0 0 0,0 0 0,0 0 0,0 0 0,0 0 0,0 0 0,0 0 0,0 0 0,0 0-1,0-1 1,0 1 0,1 0 0,-1 0 0,0 0 0,0 0 0,0 0 0,0 0 0,0 0 0,0 0 0,0 0 0,0 0 0,0 0 0,0 0 0,0-1 0,0 1 0,0 0 0,1 0 0,-1 0 0,0 0 0,0 0 0,0 0 0,0 0 0,0 0 0,0 0 0,0 0 0,0 0 0,0 0 0,1 0 0,-1 0 0,0 0 0,0 0 0,0 0 0,0 0 0,0 0 0,0 0 0,0 0 0,0 0 0,0 0 0,1 0 0,-1 1 0,0-1 0,0 0 0,0 0 0,0 0 0,0 0 0,0 0 0,0 0 0,0 0 0,0 0 0,0 0 0,0 0 0,0 1 0,3-41 684,-15-317 2929,14 15-3541,83-1131-2936,73-2 716,-153 1432 2026,1-14 102,3 0 0,18-63-1,-26 117 97,-1 0 1,1 0-1,0 0 0,1 0 0,-1 0 0,0 0 0,1 0 0,0 0 1,2-3-1,-3 6-59,-1 0 1,0 0-1,0 0 1,0-1 0,1 1-1,-1 0 1,0 0 0,0 0-1,1 0 1,-1 0-1,0 0 1,0 0 0,0 0-1,1 0 1,-1 0-1,0 0 1,0 0 0,0 1-1,1-1 1,-1 0 0,0 0-1,0 0 1,0 0-1,1 0 1,-1 0 0,0 0-1,0 1 1,0-1-1,0 0 1,1 0 0,-1 0-1,0 0 1,0 1-1,0-1 1,0 0 0,0 0-1,0 0 1,0 0 0,0 1-1,1-1 1,-1 0-1,6 23 682,0 31-466,-2 107 0,-4-100-267,-4 234 85,-10 128 147,-16 364-143,-26 1028 84,61-1478 577,1-263-715,-2-65 0,1-25 0,7-55 0,21-152 0,25-151-19,32-140-55,32-131-491,435-1976-5798,-474 2256 5875,-53 226 302,22-85 268,-41 193 914,-11 30-989,0 1 0,0 0 0,0 0 0,0 0 0,1 0 0,-1 0 1,0 0-1,0-1 0,0 1 0,0 0 0,0 0 0,1 0 0,-1 0 1,0 0-1,0 0 0,0 0 0,0 0 0,1 0 0,-1 0 0,0 0 1,0 0-1,0 0 0,0 0 0,1 0 0,-1 0 0,0 0 0,0 0 1,0 0-1,0 0 0,1 0 0,-1 0 0,0 0 0,0 0 0,0 0 1,0 0-1,0 1 0,1-1 0,-1 0 0,0 0 0,0 0 0,0 0 0,0 0 1,0 0-1,0 1 0,0-1 0,0 0 0,1 0 0,-1 0 0,0 0 1,0 0-1,0 1 0,0-1 0,0 0 0,0 0 0,0 0 0,0 0 1,0 1-1,0-1 0,0 0 0,0 0 0,0 0 0,0 0 0,0 1 1,0-1-1,0 0 0,0 0 0,0 0 0,0 0 0,-1 1 0,6 71 168,-5 139-175,-6 108 458,-105 1748 2290,81-1736-2816,-46 250-272,63-522 712,12-57-35,0-7 71,4-32 336,29-176-371,43-187-586,42-188-576,226-1225-1773,-301 1546 2006,-5-13 417,-35 245 697,-2 30 287,0 9 124,-6 65 368,-4 118-1251,-13 122 136,-221 2099-2389,196-2070 1931,42-298 271,5-28 456,-1 1 0,0-1 1,-8 24-1,7-34-73,1-10 110,-33-266 4515,2 18-4975,-80-526-1609,106 732 1541,4 17 0,-2 0 0,-1 0 0,-14-40 0,10 55-32,10 18 31,0 0 0,-1 0 1,1 0-1,0 0 0,0 0 0,0 0 1,-1 0-1,1 0 0,0 0 0,0 0 1,-1 0-1,1 0 0,0 0 0,0 0 1,0 0-1,-1 0 0,1 0 0,0 1 0,0-1 1,0 0-1,-1 0 0,1 0 0,0 0 1,0 0-1,0 1 0,0-1 0,0 0 1,-1 0-1,1 0 0,0 1 0,0-1 1,0 0-1,0 0 0,0 0 0,0 1 1,0-1-1,0 0 0,0 0 0,0 0 0,0 1 1,0-1-1,-6 47 322,-11 307 963,-11 17-1830,-188 1399-3058,191-1631 3483,17-111 121,6-25 0,0-9 0,10-110 0,28-172 0,27-184-546,-8 61-1261,193-1580-504,-212 1594 2451,-22 114-17,-14 259-93,2-18 71,-2 0 0,-1-1 1,-15-82-1,8 103-92,8 22-9,0 0-1,0 0 1,0 0-1,0-1 1,-1 1-1,1 0 1,0 0-1,0 0 1,0 0-1,0-1 1,0 1 0,0 0-1,-1 0 1,1 0-1,0 0 1,0 0-1,0 0 1,0 0-1,-1-1 1,1 1-1,0 0 1,0 0-1,0 0 1,-1 0 0,1 0-1,0 0 1,0 0-1,0 0 1,-1 0-1,1 0 1,0 0-1,0 0 1,0 0-1,-1 0 1,1 0-1,0 0 1,0 1 0,0-1-1,0 0 1,-1 0-1,1 0 1,0 0-1,0 0 1,0 0-1,-2 3 57,0 1 0,1-1 0,-1 0-1,1 0 1,0 1 0,0-1 0,0 1 0,1-1-1,-1 4 1,-20 229 3534,14-104-3015,-22 261-593,-13 131-1205,-35 352 899,-60 815 130,112-1110-867,25-547 1061,1-26 0,-1-1 0,0 1 0,-1 0 0,0 0 0,0-1 0,-3 10 0,2-16 68,1-8 410,3-56 1936,25-134-951,40-163-1701,29-117-1631,118-642 464,-9 51-1764,-119 641 2720,-19 87-686,5-63 852,-56 321 2630,-47 322 1087,-9 50-1953,-22 150-1558,-161 1012-1477,25-167 753,163-1034 641,32-221 160,3-25 0,1-19 0,21-240 0,3-32 227,18-110 681,189-1672-4376,-194 1767 3253,-28 246 616,-9 51 725,0 6-285,1 17 261,-1 38 682,-12 363-658,-3-36-1423,-74 1017-1141,24-490 413,61-869 881,-2 146 93,9-163-18,-4-25 68,0 0 0,0 0 0,0 0 0,0 0 0,0 0 0,0 0 0,0 0 0,0-1 0,0 1 0,0 0 0,0 0 0,0 0 0,1 0 0,-1 0 0,0 0 1,0 0-1,0 0 0,0 0 0,0 0 0,0 0 0,0 0 0,0 0 0,1 0 0,-1 0 0,0 0 0,0 0 0,0 0 0,0 0 0,0 0 0,0 0 0,0 0 0,1 0 0,-1 0 0,0 0 0,0 0 0,0 0 0,0 0 0,0 0 0,0 0 0,0 0 0,0 0 0,1 0 0,-1 0 0,0 0 0,0 0 0,0 1 0,0-1 0,0 0 0,0 0 0,0 0 0,0 0 0,0 0 0,0 0 0,0 0 0,0 0 0,0 0 0,0 1 0,0-1 0,0 0 0,0 0 0,0 0 0,0 0 0,0 0 0,0 0 0,0 0 0,0 1 0,0-1 0,0 0 0,2-5 115,0-1 0,-1 1-1,0 0 1,0-1 0,1-8 0,5-169 2756,-6 116-2833,7-186-362,7-126-1118,33-547 999,13-346 527,-60 1253-83,0 4 0,-1 30 0,0 23 0,3 133 0,0 119-450,-93 1666-1800,90-1953 2250,-39 360 2520,23-291-2016,16-71-504,0-1 0,0 1 0,-1 0 0,1 0 0,0 0 0,-1 0 0,1-1 0,-1 1 0,1 0 0,0 0 0,-1-1 0,0 1 0,1 0 0,-1-1 0,1 1 0,-1-1 0,0 1 0,1 0 0,-2 0 0,1-2 0,1 1 0,-1 0 0,1 0 0,-1 0 0,1 0 0,0 0 0,-1-1 0,1 1 0,-1 0 0,1-1 0,0 1 0,-1 0 0,1-1 0,0 1 0,-1 0 0,1-1 0,0 1 0,-1 0 0,1-1 0,0 1 0,0-1 0,-1 1 0,1-1 0,0 0 0,-13-45 0,-26-272 0,34 265 0,-69-1625 585,74 1646-585,0 29 0,1 8 0,0 55 0,45 995 305,-18-565-230,-27-462-86,2 19 8,-4 49 1,-2-86 2,-1-18 0,-6-40 0,-37-440-263,-1-640-1069,5 63-64,40 1002 1396,1 25 0,-9-60 0,8 95 0,0 20 0,-32 280 0,-11 4-51,42-280 36,-172 1157-258,71 24-306,104-1171 556,-1 7 20,4 41 0,2-148 2773,-39-495-1484,10 188-1002,-11-668-52,37 1003-232,1 88 641,-4 52 0,1-81-512,-19 225 153,-28 167-828,-27 151-2003,-240 1777-779,294-2189 3136,11-104 192,13-110 0,19-155 0,28-166-485,98-533-2024,119-461 2979,-205 1077 1079,10-50-245,-53 280-1120,-19 72-194,0-1 0,0 0 1,1 1-1,-1-1 0,1 1 0,-1-1 1,1 1-1,0-1 0,0 1 0,-1-1 1,1 1-1,0 0 0,2-2 0,-2 4 53,-1 1 0,1-1-1,0 0 1,0 1 0,0-1-1,-1 0 1,1 1 0,0-1-1,-1 1 1,0-1 0,1 1-1,-1 0 1,0-1 0,0 1-1,0 1 1,33 222 2987,-24-149-2875,141 1876-593,-149-1926 421,0 2 12,-1 0 1,-6 41-1,0-51 13,6-18-8,-1 0-1,1 0 1,0 0-1,0 0 0,-1 0 1,1-1-1,0 1 1,0 0-1,-1 0 0,1 0 1,0 0-1,0 0 1,-1 0-1,1 0 1,0-1-1,0 1 0,-1 0 1,1 0-1,0 0 1,0 0-1,0-1 0,-1 1 1,1 0-1,0 0 1,0-1-1,0 1 1,0 0-1,0 0 0,-1-1 1,1 1-1,0 0 1,0 0-1,0-1 0,0 1 1,-10-40 449,-27-381 1670,26 253-2050,8 121-65,-48-545 207,50 585-211,0-4 0,-1 1 0,1-1 0,-2 0 0,-4-15 0,3 24 0,1 9 0,-1 20 0,-11 265 0,-12 41-546,-198 1264-5547,179-1340 6045,38-216 13,-6 34-68,-29 88 0,41-157 103,0 1 0,0-1 0,-1 0 0,0 0 0,0 0 0,-6 7 0,9-13 9,0 0 0,0 1 0,-1-1 0,1 1 0,-1-1 0,1 0 0,0 1 0,-1-1 0,1 0 0,-1 1 0,1-1 0,0 0 0,-1 0 0,1 1 0,-1-1 0,1 0 0,-1 0 0,1 0 0,-1 0 0,0 0 0,1 1 0,-1-1 0,1 0 0,-1 0 0,1 0 0,-1-1 0,1 1 0,-1 0 0,1 0 0,-1 0 0,1 0 0,-1 0 0,1-1 0,-1 1 0,1 0 0,-1 0 0,1-1 0,0 1 0,-1 0 0,1-1 0,-1 1 0,1 0 0,0-1 0,-1 1 0,1-1 0,0 1 0,-1-1 0,1 1 0,0-1 0,-5-8 291,2 1 0,-1-1 0,1 1 0,0-1 0,-2-13 0,-13-78-75,-12-194 0,13-97-296,96-1597-283,-27 1530 354,-4 59-221,-3 77-662,26-74 663,-49 308 220,-14 67 0,-8 21 0,0 0 0,0-1 0,0 1 0,0 0 0,0 0 0,0 0 0,0 0 0,0 0 0,0-1 0,0 1 0,0 0 0,1 0 0,-1 0 0,0 0 0,0 0 0,0-1 0,0 1 0,0 0 0,0 0 0,0 0 0,1 0 0,-1 0 0,0 0 0,0 0 0,0 0 0,0 0 0,0 0 0,1 0 0,-1-1 0,0 1 0,0 0 0,0 0 0,0 0 0,1 0 0,-1 0 0,0 0 0,0 0 0,0 0 0,0 0 0,1 1 0,-1-1 0,0 0 0,0 0 0,0 0 0,1 0 0,0 3 0,0 1 0,0-1 0,0 1 0,-1-1 0,1 1 0,-1-1 0,1 7 0,0 49 0,-2 0 0,-14 91 0,9-95 0,-41 331-29,-91 747-126,26 1 231,95-881 180,12-95-192,5-155-64,0 8 0,1 0 0,-1 0 0,5 16 0,-5-27 0,0 1 0,0-1 0,0 0 0,0 1 0,0-1 0,0 0 0,0 1 0,0-1 0,0 0 0,0 0 0,0 1 0,0-1 0,1 0 0,-1 1 0,0-1 0,0 0 0,0 0 0,1 1 0,-1-1 0,0 0 0,0 0 0,1 0 0,-1 1 0,0-1 0,1 0 0,-1 0 0,0 0 0,0 0 0,1 1 0,-1-1 0,0 0 0,1 0 0,-1 0 0,0 0 0,1 0 0,-1 0 0,0 0 0,1 0 0,-1 0 0,0 0 0,1 0 0,-1 0 0,0 0 0,1-1 0,1-1 0,0 0 0,0 0 0,0 0 0,0-1 0,0 1 0,0-1 0,-1 1 0,1-1 0,1-4 0,50-129 0,20-94-271,10-81-811,296-1826 764,-377 2119 311,20-233-36,-24 191 1096,2 58-1001,0 1 0,0-1 0,-1 1 0,1-1 0,-1 1 0,1-1 0,-1 1 1,1-1-1,-1 1 0,0 0 0,0-1 0,1 1 0,-1 0 0,-1-1 0,1 1 4,1 1 0,-1 0 0,1 0 0,-1-1 0,1 1 0,-1 0 0,1 0 0,-1 0 0,1 0 0,-1 0 0,1-1 0,-1 1 0,1 0 0,-1 0 0,1 1 0,-1-1-1,0 0 1,1 0 0,-1 0 0,1 0 0,-1 0 0,1 0 0,-1 1 0,1-1 0,0 0 0,-2 1 0,-1 2 116,0-1 0,-1 1-1,1 1 1,0-1 0,1 0 0,-1 1-1,1-1 1,-4 7 0,-66 132 1378,13-22-1093,-119 232-1003,12-26-1454,-324 647 260,26 13-516,349-712 1763,51-101 209,53-137 240,2 0 0,-8 56 1,15-74 74,1 0 0,0 0 0,2-1 0,0 1 0,4 20 0,-4-34 148,0 1 1,-1-1-1,1 0 1,1 1-1,-1-1 0,1 0 1,0 0-1,0 1 0,0-2 1,0 1-1,1 0 1,-1 0-1,1-1 0,0 1 1,0-1-1,1 0 0,-1 0 1,1 0-1,-1 0 0,1-1 1,0 0-1,0 1 1,6 1-1,-9-3-73,1-1 0,-1 0 0,0 1 0,0-1 0,1 0 0,-1 0 0,0 0 0,1 0 0,-1 0 0,0 0-1,1-1 1,-1 1 0,0 0 0,0-1 0,1 1 0,-1-1 0,0 1 0,0-1 0,0 1 0,1-1 0,0-1 0,1-1-44,-1 0 0,1 1 0,-1-1 0,0 0 0,0 0 0,0-1 0,-1 1 0,2-4 0,9-24 100,-1 0 0,-2 0-1,8-54 1,1-9-151,59-272-557,34-182-1988,290-1540-4963,-291 1501 6562,-96 516 746,40-193 151,-45 234 297,-9 30-248,0 1 1,0-1-1,0 0 0,0 0 0,1 0 0,-1 0 0,0 0 1,0 0-1,0 0 0,0 1 0,0-1 0,0 0 0,0 0 1,0 0-1,0 0 0,0 0 0,0 0 0,0 0 0,0 0 1,1 0-1,-1 0 0,0 1 0,0-1 0,0 0 1,0 0-1,0 0 0,0 0 0,0 0 0,1 0 0,-1 0 1,0 0-1,0 0 0,0 0 0,0 0 0,0 0 0,0 0 1,1 0-1,-1 0 0,0 0 0,0 0 0,0 0 0,0 0 1,0 0-1,0 0 0,0-1 0,1 1 0,-1 0 0,0 0 1,0 0-1,0 0 0,0 0 0,0 0 0,0 0 1,0 0-1,0 0 0,0 0 0,1-1 0,1 69 1674,-7 148-1167,-9 147-78,-10 122 1318,-11 103-1755,-33 637-1421,33 8 655,41-826 551,15-102-633,-14-229 774,3-1 1,32 119-1,-40-185 236,0 0-1,1 0 0,1 0 1,-1 0-1,1-1 0,1 1 0,-1-1 1,2 0-1,-1 0 0,1-1 0,11 12 1,-14-17-36,-1-1 1,1 1 0,-1-1 0,1 1 0,0-1-1,0 0 1,0 0 0,0 0 0,0-1-1,-1 1 1,1-1 0,0 0 0,0 1-1,0-1 1,1-1 0,-1 1 0,-1 0-1,7-2 1,18-6-2880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CCE18-3373-40C7-BF47-64432A37016D}"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259464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2CCE18-3373-40C7-BF47-64432A37016D}"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3274384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2CCE18-3373-40C7-BF47-64432A37016D}"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3422467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2CCE18-3373-40C7-BF47-64432A37016D}"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AC93F-E999-4636-8466-CAC4E2BFF63A}"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6755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2CCE18-3373-40C7-BF47-64432A37016D}"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3351740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2CCE18-3373-40C7-BF47-64432A37016D}" type="datetimeFigureOut">
              <a:rPr lang="en-IN" smtClean="0"/>
              <a:t>27-02-2024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2158643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2CCE18-3373-40C7-BF47-64432A37016D}" type="datetimeFigureOut">
              <a:rPr lang="en-IN" smtClean="0"/>
              <a:t>27-02-2024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2062543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CCE18-3373-40C7-BF47-64432A37016D}"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2852629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CCE18-3373-40C7-BF47-64432A37016D}"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3038830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CCE18-3373-40C7-BF47-64432A37016D}"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415881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2CCE18-3373-40C7-BF47-64432A37016D}"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22055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CCE18-3373-40C7-BF47-64432A37016D}"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3742367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CCE18-3373-40C7-BF47-64432A37016D}" type="datetimeFigureOut">
              <a:rPr lang="en-IN" smtClean="0"/>
              <a:t>27-02-2024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71729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CCE18-3373-40C7-BF47-64432A37016D}" type="datetimeFigureOut">
              <a:rPr lang="en-IN" smtClean="0"/>
              <a:t>27-02-2024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3009839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CCE18-3373-40C7-BF47-64432A37016D}" type="datetimeFigureOut">
              <a:rPr lang="en-IN" smtClean="0"/>
              <a:t>27-02-2024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3273557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2CCE18-3373-40C7-BF47-64432A37016D}"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98398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2CCE18-3373-40C7-BF47-64432A37016D}"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AC93F-E999-4636-8466-CAC4E2BFF63A}" type="slidenum">
              <a:rPr lang="en-IN" smtClean="0"/>
              <a:t>‹#›</a:t>
            </a:fld>
            <a:endParaRPr lang="en-IN"/>
          </a:p>
        </p:txBody>
      </p:sp>
    </p:spTree>
    <p:extLst>
      <p:ext uri="{BB962C8B-B14F-4D97-AF65-F5344CB8AC3E}">
        <p14:creationId xmlns:p14="http://schemas.microsoft.com/office/powerpoint/2010/main" val="2107724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52CCE18-3373-40C7-BF47-64432A37016D}" type="datetimeFigureOut">
              <a:rPr lang="en-IN" smtClean="0"/>
              <a:t>27-02-2024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B4AC93F-E999-4636-8466-CAC4E2BFF63A}" type="slidenum">
              <a:rPr lang="en-IN" smtClean="0"/>
              <a:t>‹#›</a:t>
            </a:fld>
            <a:endParaRPr lang="en-IN"/>
          </a:p>
        </p:txBody>
      </p:sp>
    </p:spTree>
    <p:extLst>
      <p:ext uri="{BB962C8B-B14F-4D97-AF65-F5344CB8AC3E}">
        <p14:creationId xmlns:p14="http://schemas.microsoft.com/office/powerpoint/2010/main" val="2347790863"/>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50.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152C-0A07-4460-B704-E5B96C418BE7}"/>
              </a:ext>
            </a:extLst>
          </p:cNvPr>
          <p:cNvSpPr>
            <a:spLocks noGrp="1"/>
          </p:cNvSpPr>
          <p:nvPr>
            <p:ph type="ctrTitle"/>
          </p:nvPr>
        </p:nvSpPr>
        <p:spPr>
          <a:xfrm>
            <a:off x="2213139" y="2102966"/>
            <a:ext cx="9144000" cy="857071"/>
          </a:xfrm>
        </p:spPr>
        <p:txBody>
          <a:bodyPr>
            <a:normAutofit/>
          </a:bodyPr>
          <a:lstStyle/>
          <a:p>
            <a:pPr algn="ctr"/>
            <a:r>
              <a:rPr lang="en-US" sz="2400" b="1" i="1" u="sng" dirty="0"/>
              <a:t>TEXT CLASSIFICATION BASED BEHAVIOURAL ANALYSIS OF WHATSAPP CHATS.</a:t>
            </a:r>
            <a:endParaRPr lang="en-IN" sz="2400" b="1" i="1" u="sng" dirty="0"/>
          </a:p>
        </p:txBody>
      </p:sp>
      <p:sp>
        <p:nvSpPr>
          <p:cNvPr id="3" name="Subtitle 2">
            <a:extLst>
              <a:ext uri="{FF2B5EF4-FFF2-40B4-BE49-F238E27FC236}">
                <a16:creationId xmlns:a16="http://schemas.microsoft.com/office/drawing/2014/main" id="{477880DC-B5D4-4783-9C9A-2D5ED8A513E1}"/>
              </a:ext>
            </a:extLst>
          </p:cNvPr>
          <p:cNvSpPr>
            <a:spLocks noGrp="1"/>
          </p:cNvSpPr>
          <p:nvPr>
            <p:ph type="subTitle" idx="1"/>
          </p:nvPr>
        </p:nvSpPr>
        <p:spPr>
          <a:xfrm>
            <a:off x="4380392" y="3172729"/>
            <a:ext cx="7363732" cy="2189025"/>
          </a:xfrm>
        </p:spPr>
        <p:txBody>
          <a:bodyPr>
            <a:normAutofit fontScale="25000" lnSpcReduction="20000"/>
          </a:bodyPr>
          <a:lstStyle/>
          <a:p>
            <a:pPr lvl="1" algn="r"/>
            <a:r>
              <a:rPr lang="en-US" sz="8000" b="1" dirty="0">
                <a:solidFill>
                  <a:schemeClr val="tx1"/>
                </a:solidFill>
                <a:latin typeface="Arial" panose="020B0604020202020204" pitchFamily="34" charset="0"/>
                <a:cs typeface="Arial" panose="020B0604020202020204" pitchFamily="34" charset="0"/>
              </a:rPr>
              <a:t>BATCH -1</a:t>
            </a:r>
          </a:p>
          <a:p>
            <a:pPr lvl="1" algn="r"/>
            <a:r>
              <a:rPr lang="en-US" sz="7200" dirty="0">
                <a:solidFill>
                  <a:schemeClr val="tx1"/>
                </a:solidFill>
                <a:latin typeface="Arial" panose="020B0604020202020204" pitchFamily="34" charset="0"/>
                <a:cs typeface="Arial" panose="020B0604020202020204" pitchFamily="34" charset="0"/>
              </a:rPr>
              <a:t>M.RAMYA SRI(20TQ1A6709)</a:t>
            </a:r>
          </a:p>
          <a:p>
            <a:pPr lvl="1" algn="r"/>
            <a:r>
              <a:rPr lang="en-US" sz="7200" dirty="0">
                <a:solidFill>
                  <a:schemeClr val="tx1"/>
                </a:solidFill>
                <a:latin typeface="Arial" panose="020B0604020202020204" pitchFamily="34" charset="0"/>
                <a:cs typeface="Arial" panose="020B0604020202020204" pitchFamily="34" charset="0"/>
              </a:rPr>
              <a:t>J.GAYATHRI(20TQ1A6717)</a:t>
            </a:r>
          </a:p>
          <a:p>
            <a:pPr lvl="1" algn="r"/>
            <a:r>
              <a:rPr lang="en-US" sz="7200" dirty="0">
                <a:solidFill>
                  <a:schemeClr val="tx1"/>
                </a:solidFill>
                <a:latin typeface="Arial" panose="020B0604020202020204" pitchFamily="34" charset="0"/>
                <a:cs typeface="Arial" panose="020B0604020202020204" pitchFamily="34" charset="0"/>
              </a:rPr>
              <a:t>CH.ROOPA(20TQ1A6725)</a:t>
            </a:r>
          </a:p>
          <a:p>
            <a:pPr lvl="1" algn="r"/>
            <a:r>
              <a:rPr lang="en-US" sz="7200" dirty="0">
                <a:solidFill>
                  <a:schemeClr val="tx1"/>
                </a:solidFill>
                <a:latin typeface="Arial" panose="020B0604020202020204" pitchFamily="34" charset="0"/>
                <a:cs typeface="Arial" panose="020B0604020202020204" pitchFamily="34" charset="0"/>
              </a:rPr>
              <a:t>E.NISHANTH REDDY(20TQ1A6704)</a:t>
            </a:r>
          </a:p>
          <a:p>
            <a:pPr lvl="1" algn="r"/>
            <a:endParaRPr lang="en-US" sz="7200" dirty="0">
              <a:solidFill>
                <a:schemeClr val="tx1"/>
              </a:solidFill>
              <a:latin typeface="Arial" panose="020B0604020202020204" pitchFamily="34" charset="0"/>
              <a:cs typeface="Arial" panose="020B0604020202020204" pitchFamily="34" charset="0"/>
            </a:endParaRPr>
          </a:p>
          <a:p>
            <a:pPr lvl="1" algn="r"/>
            <a:r>
              <a:rPr lang="en-IN" sz="7200" dirty="0">
                <a:latin typeface="Arial" panose="020B0604020202020204" pitchFamily="34" charset="0"/>
                <a:cs typeface="Arial" panose="020B0604020202020204" pitchFamily="34" charset="0"/>
              </a:rPr>
              <a:t> </a:t>
            </a:r>
          </a:p>
          <a:p>
            <a:pPr lvl="1" algn="r"/>
            <a:r>
              <a:rPr lang="en-US" sz="7200" dirty="0">
                <a:latin typeface="Arial" panose="020B0604020202020204" pitchFamily="34" charset="0"/>
                <a:cs typeface="Arial" panose="020B0604020202020204" pitchFamily="34" charset="0"/>
              </a:rPr>
              <a:t>                                                                                                     </a:t>
            </a:r>
          </a:p>
          <a:p>
            <a:pPr algn="r"/>
            <a:r>
              <a:rPr lang="en-IN" sz="7200" dirty="0">
                <a:latin typeface="Arial" panose="020B0604020202020204" pitchFamily="34" charset="0"/>
                <a:cs typeface="Arial" panose="020B0604020202020204" pitchFamily="34" charset="0"/>
              </a:rPr>
              <a:t>                                                                                                              </a:t>
            </a:r>
          </a:p>
          <a:p>
            <a:pPr algn="r"/>
            <a:r>
              <a:rPr lang="en-IN" sz="7200" dirty="0">
                <a:latin typeface="Arial" panose="020B0604020202020204" pitchFamily="34" charset="0"/>
                <a:cs typeface="Arial" panose="020B0604020202020204" pitchFamily="34" charset="0"/>
              </a:rPr>
              <a:t>                                                                                                          </a:t>
            </a:r>
          </a:p>
          <a:p>
            <a:pPr algn="r"/>
            <a:r>
              <a:rPr lang="en-IN" sz="7200" dirty="0">
                <a:latin typeface="Arial" panose="020B0604020202020204" pitchFamily="34" charset="0"/>
                <a:cs typeface="Arial" panose="020B0604020202020204" pitchFamily="34" charset="0"/>
              </a:rPr>
              <a:t>                                                                                                    </a:t>
            </a:r>
          </a:p>
          <a:p>
            <a:pPr algn="r"/>
            <a:r>
              <a:rPr lang="en-IN" sz="72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80B56DB4-BA51-49AD-A496-0220F91C34D3}"/>
              </a:ext>
            </a:extLst>
          </p:cNvPr>
          <p:cNvSpPr txBox="1"/>
          <p:nvPr/>
        </p:nvSpPr>
        <p:spPr>
          <a:xfrm>
            <a:off x="2547225" y="5192036"/>
            <a:ext cx="10953106" cy="1200329"/>
          </a:xfrm>
          <a:prstGeom prst="rect">
            <a:avLst/>
          </a:prstGeom>
          <a:noFill/>
        </p:spPr>
        <p:txBody>
          <a:bodyPr wrap="square">
            <a:spAutoFit/>
          </a:bodyPr>
          <a:lstStyle/>
          <a:p>
            <a:r>
              <a:rPr lang="en-IN" dirty="0">
                <a:latin typeface="Arial Rounded MT Bold" panose="020F0704030504030204" pitchFamily="34" charset="0"/>
              </a:rPr>
              <a:t>GUIDE NAME</a:t>
            </a:r>
          </a:p>
          <a:p>
            <a:r>
              <a:rPr lang="en-IN" dirty="0">
                <a:latin typeface="Arial Rounded MT Bold" panose="020F0704030504030204" pitchFamily="34" charset="0"/>
              </a:rPr>
              <a:t>DR.A.SATYANARAYANA</a:t>
            </a:r>
          </a:p>
          <a:p>
            <a:r>
              <a:rPr lang="en-IN" dirty="0">
                <a:latin typeface="Arial Rounded MT Bold" panose="020F0704030504030204" pitchFamily="34" charset="0"/>
              </a:rPr>
              <a:t>Professor-DEPT OF CSE</a:t>
            </a:r>
          </a:p>
          <a:p>
            <a:endParaRPr lang="en-IN" dirty="0">
              <a:latin typeface="Arial Rounded MT Bold" panose="020F0704030504030204" pitchFamily="34" charset="0"/>
            </a:endParaRPr>
          </a:p>
        </p:txBody>
      </p:sp>
      <p:pic>
        <p:nvPicPr>
          <p:cNvPr id="6" name="Picture 5">
            <a:extLst>
              <a:ext uri="{FF2B5EF4-FFF2-40B4-BE49-F238E27FC236}">
                <a16:creationId xmlns:a16="http://schemas.microsoft.com/office/drawing/2014/main" id="{CC35BC6C-3B63-4B49-8A2D-1997AF081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65" y="439560"/>
            <a:ext cx="1053217" cy="857071"/>
          </a:xfrm>
          <a:prstGeom prst="rect">
            <a:avLst/>
          </a:prstGeom>
        </p:spPr>
      </p:pic>
      <p:sp>
        <p:nvSpPr>
          <p:cNvPr id="10" name="TextBox 9">
            <a:extLst>
              <a:ext uri="{FF2B5EF4-FFF2-40B4-BE49-F238E27FC236}">
                <a16:creationId xmlns:a16="http://schemas.microsoft.com/office/drawing/2014/main" id="{193D023D-7A9C-4E84-99B5-FDD838DA0BED}"/>
              </a:ext>
            </a:extLst>
          </p:cNvPr>
          <p:cNvSpPr txBox="1"/>
          <p:nvPr/>
        </p:nvSpPr>
        <p:spPr>
          <a:xfrm>
            <a:off x="2367121" y="606485"/>
            <a:ext cx="8990018" cy="523220"/>
          </a:xfrm>
          <a:prstGeom prst="rect">
            <a:avLst/>
          </a:prstGeom>
          <a:noFill/>
        </p:spPr>
        <p:txBody>
          <a:bodyPr wrap="square">
            <a:spAutoFit/>
          </a:bodyPr>
          <a:lstStyle/>
          <a:p>
            <a:r>
              <a:rPr lang="en-US" sz="2800" b="1" i="0" dirty="0">
                <a:effectLst/>
                <a:latin typeface="Google Sans"/>
              </a:rPr>
              <a:t>SIDDHARTHA  INSTITUTE OF TECHNOLOGY &amp; SCIENCES</a:t>
            </a:r>
            <a:endParaRPr lang="en-IN" sz="2800" b="1" dirty="0"/>
          </a:p>
        </p:txBody>
      </p:sp>
      <p:sp>
        <p:nvSpPr>
          <p:cNvPr id="12" name="TextBox 11">
            <a:extLst>
              <a:ext uri="{FF2B5EF4-FFF2-40B4-BE49-F238E27FC236}">
                <a16:creationId xmlns:a16="http://schemas.microsoft.com/office/drawing/2014/main" id="{30F86991-41AA-4110-911E-EE24148D33CE}"/>
              </a:ext>
            </a:extLst>
          </p:cNvPr>
          <p:cNvSpPr txBox="1"/>
          <p:nvPr/>
        </p:nvSpPr>
        <p:spPr>
          <a:xfrm>
            <a:off x="3564748" y="1065799"/>
            <a:ext cx="7909560" cy="461665"/>
          </a:xfrm>
          <a:prstGeom prst="rect">
            <a:avLst/>
          </a:prstGeom>
          <a:noFill/>
        </p:spPr>
        <p:txBody>
          <a:bodyPr wrap="square">
            <a:spAutoFit/>
          </a:bodyPr>
          <a:lstStyle/>
          <a:p>
            <a:r>
              <a:rPr lang="en-IN" sz="2400" b="1" i="0" dirty="0">
                <a:effectLst/>
                <a:latin typeface="Bodoni MT" panose="02070603080606020203" pitchFamily="18" charset="0"/>
              </a:rPr>
              <a:t>Computer Science Engineering (Data Science</a:t>
            </a:r>
            <a:r>
              <a:rPr lang="en-IN" sz="2400" b="1" dirty="0">
                <a:latin typeface="arial" panose="020B0604020202020204" pitchFamily="34" charset="0"/>
              </a:rPr>
              <a:t>)</a:t>
            </a:r>
            <a:endParaRPr lang="en-IN" dirty="0"/>
          </a:p>
        </p:txBody>
      </p:sp>
      <p:sp>
        <p:nvSpPr>
          <p:cNvPr id="9" name="TextBox 8">
            <a:extLst>
              <a:ext uri="{FF2B5EF4-FFF2-40B4-BE49-F238E27FC236}">
                <a16:creationId xmlns:a16="http://schemas.microsoft.com/office/drawing/2014/main" id="{C97E8B2B-0147-47C5-81FD-E42C1C726C4F}"/>
              </a:ext>
            </a:extLst>
          </p:cNvPr>
          <p:cNvSpPr txBox="1"/>
          <p:nvPr/>
        </p:nvSpPr>
        <p:spPr>
          <a:xfrm>
            <a:off x="5626331" y="1630549"/>
            <a:ext cx="7874000" cy="369332"/>
          </a:xfrm>
          <a:prstGeom prst="rect">
            <a:avLst/>
          </a:prstGeom>
          <a:noFill/>
        </p:spPr>
        <p:txBody>
          <a:bodyPr wrap="square">
            <a:spAutoFit/>
          </a:bodyPr>
          <a:lstStyle/>
          <a:p>
            <a:r>
              <a:rPr lang="en-IN" dirty="0">
                <a:latin typeface="Arial Rounded MT Bold" panose="020F0704030504030204" pitchFamily="34" charset="0"/>
              </a:rPr>
              <a:t>  MINI PROJECT</a:t>
            </a:r>
            <a:endParaRPr lang="en-IN" dirty="0"/>
          </a:p>
        </p:txBody>
      </p:sp>
    </p:spTree>
    <p:extLst>
      <p:ext uri="{BB962C8B-B14F-4D97-AF65-F5344CB8AC3E}">
        <p14:creationId xmlns:p14="http://schemas.microsoft.com/office/powerpoint/2010/main" val="2743983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54871B-9294-F665-75CC-B15C0AB71228}"/>
              </a:ext>
            </a:extLst>
          </p:cNvPr>
          <p:cNvSpPr txBox="1"/>
          <p:nvPr/>
        </p:nvSpPr>
        <p:spPr>
          <a:xfrm>
            <a:off x="1316181" y="258901"/>
            <a:ext cx="9268691" cy="2923877"/>
          </a:xfrm>
          <a:prstGeom prst="rect">
            <a:avLst/>
          </a:prstGeom>
          <a:noFill/>
        </p:spPr>
        <p:txBody>
          <a:bodyPr wrap="square">
            <a:spAutoFit/>
          </a:bodyPr>
          <a:lstStyle/>
          <a:p>
            <a:r>
              <a:rPr lang="en-US" sz="4000" b="1" dirty="0">
                <a:latin typeface="Calibri" panose="020F0502020204030204" pitchFamily="34" charset="0"/>
                <a:cs typeface="Calibri" panose="020F0502020204030204" pitchFamily="34" charset="0"/>
              </a:rPr>
              <a:t>                       </a:t>
            </a:r>
            <a:r>
              <a:rPr lang="en-US" sz="4800" b="1" dirty="0">
                <a:latin typeface="Calibri" panose="020F0502020204030204" pitchFamily="34" charset="0"/>
                <a:cs typeface="Calibri" panose="020F0502020204030204" pitchFamily="34" charset="0"/>
              </a:rPr>
              <a:t>Existing System </a:t>
            </a:r>
          </a:p>
          <a:p>
            <a:endParaRPr lang="en-US" sz="4000" b="1"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In olden days’ there is no analysis for WhatsApp chat. If someone wants to analyze there is no CSV file to analyze. WhatsApp Application provide export txt file which is in raw format. It is very complicated for analysis.</a:t>
            </a:r>
            <a:endParaRPr lang="en-US" dirty="0"/>
          </a:p>
        </p:txBody>
      </p:sp>
      <p:sp>
        <p:nvSpPr>
          <p:cNvPr id="6" name="TextBox 5">
            <a:extLst>
              <a:ext uri="{FF2B5EF4-FFF2-40B4-BE49-F238E27FC236}">
                <a16:creationId xmlns:a16="http://schemas.microsoft.com/office/drawing/2014/main" id="{323723C7-5A11-D48A-92F9-D773A054CD21}"/>
              </a:ext>
            </a:extLst>
          </p:cNvPr>
          <p:cNvSpPr txBox="1"/>
          <p:nvPr/>
        </p:nvSpPr>
        <p:spPr>
          <a:xfrm>
            <a:off x="3048000" y="3798333"/>
            <a:ext cx="6096000"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 </a:t>
            </a:r>
            <a:endParaRPr lang="en-US" dirty="0"/>
          </a:p>
        </p:txBody>
      </p:sp>
      <p:sp>
        <p:nvSpPr>
          <p:cNvPr id="9" name="TextBox 8">
            <a:extLst>
              <a:ext uri="{FF2B5EF4-FFF2-40B4-BE49-F238E27FC236}">
                <a16:creationId xmlns:a16="http://schemas.microsoft.com/office/drawing/2014/main" id="{B32410D5-79EE-7DB2-7FE8-98C73A02CDEC}"/>
              </a:ext>
            </a:extLst>
          </p:cNvPr>
          <p:cNvSpPr txBox="1"/>
          <p:nvPr/>
        </p:nvSpPr>
        <p:spPr>
          <a:xfrm>
            <a:off x="1704108" y="3435928"/>
            <a:ext cx="7439891" cy="2554545"/>
          </a:xfrm>
          <a:prstGeom prst="rect">
            <a:avLst/>
          </a:prstGeom>
          <a:noFill/>
        </p:spPr>
        <p:txBody>
          <a:bodyPr wrap="square">
            <a:spAutoFit/>
          </a:bodyPr>
          <a:lstStyle/>
          <a:p>
            <a:r>
              <a:rPr lang="en-US" sz="3200" u="sng" dirty="0">
                <a:latin typeface="Calibri" panose="020F0502020204030204" pitchFamily="34" charset="0"/>
                <a:cs typeface="Calibri" panose="020F0502020204030204" pitchFamily="34" charset="0"/>
              </a:rPr>
              <a:t>Disadvantages of Existing System</a:t>
            </a:r>
          </a:p>
          <a:p>
            <a:r>
              <a:rPr lang="en-US" sz="3200" dirty="0">
                <a:latin typeface="Calibri" panose="020F0502020204030204" pitchFamily="34" charset="0"/>
                <a:cs typeface="Calibri" panose="020F0502020204030204" pitchFamily="34" charset="0"/>
              </a:rPr>
              <a:t> </a:t>
            </a:r>
          </a:p>
          <a:p>
            <a:pPr marL="342900" indent="-342900">
              <a:buAutoNum type="arabicPeriod"/>
            </a:pPr>
            <a:r>
              <a:rPr lang="en-US" sz="2400" dirty="0"/>
              <a:t>Raw data.</a:t>
            </a:r>
          </a:p>
          <a:p>
            <a:pPr marL="342900" indent="-342900">
              <a:buAutoNum type="arabicPeriod"/>
            </a:pPr>
            <a:r>
              <a:rPr lang="en-US" sz="2400" dirty="0"/>
              <a:t>Time consuming. </a:t>
            </a:r>
          </a:p>
          <a:p>
            <a:pPr marL="342900" indent="-342900">
              <a:buAutoNum type="arabicPeriod"/>
            </a:pPr>
            <a:r>
              <a:rPr lang="en-US" sz="2400" dirty="0"/>
              <a:t>Difficult to Analyze.  </a:t>
            </a:r>
          </a:p>
          <a:p>
            <a:pPr marL="342900" indent="-342900">
              <a:buAutoNum type="arabicPeriod"/>
            </a:pPr>
            <a:r>
              <a:rPr lang="en-US" sz="2400" dirty="0"/>
              <a:t>Analysis are not accurate</a:t>
            </a:r>
            <a:r>
              <a:rPr lang="en-US" dirty="0"/>
              <a:t>.</a:t>
            </a:r>
          </a:p>
        </p:txBody>
      </p:sp>
    </p:spTree>
    <p:extLst>
      <p:ext uri="{BB962C8B-B14F-4D97-AF65-F5344CB8AC3E}">
        <p14:creationId xmlns:p14="http://schemas.microsoft.com/office/powerpoint/2010/main" val="2685923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EAA5-2C08-41AF-BBFC-D943B825A731}"/>
              </a:ext>
            </a:extLst>
          </p:cNvPr>
          <p:cNvSpPr>
            <a:spLocks noGrp="1"/>
          </p:cNvSpPr>
          <p:nvPr>
            <p:ph type="title"/>
          </p:nvPr>
        </p:nvSpPr>
        <p:spPr>
          <a:xfrm>
            <a:off x="593871" y="96982"/>
            <a:ext cx="10353762" cy="970450"/>
          </a:xfrm>
        </p:spPr>
        <p:txBody>
          <a:bodyPr/>
          <a:lstStyle/>
          <a:p>
            <a:pPr algn="ctr"/>
            <a:r>
              <a:rPr lang="en-IN" b="1" dirty="0">
                <a:latin typeface="Calibri" panose="020F0502020204030204" pitchFamily="34" charset="0"/>
                <a:cs typeface="Calibri" panose="020F0502020204030204" pitchFamily="34" charset="0"/>
              </a:rPr>
              <a:t>PROPOSED SYSTEM</a:t>
            </a:r>
          </a:p>
        </p:txBody>
      </p:sp>
      <p:sp>
        <p:nvSpPr>
          <p:cNvPr id="3" name="Content Placeholder 2">
            <a:extLst>
              <a:ext uri="{FF2B5EF4-FFF2-40B4-BE49-F238E27FC236}">
                <a16:creationId xmlns:a16="http://schemas.microsoft.com/office/drawing/2014/main" id="{FC9916EE-B160-43E5-9F81-3A992801F45A}"/>
              </a:ext>
            </a:extLst>
          </p:cNvPr>
          <p:cNvSpPr>
            <a:spLocks noGrp="1"/>
          </p:cNvSpPr>
          <p:nvPr>
            <p:ph idx="1"/>
          </p:nvPr>
        </p:nvSpPr>
        <p:spPr>
          <a:xfrm>
            <a:off x="256309" y="1095773"/>
            <a:ext cx="11679382" cy="5499623"/>
          </a:xfrm>
        </p:spPr>
        <p:txBody>
          <a:bodyPr>
            <a:normAutofit fontScale="47500" lnSpcReduction="20000"/>
          </a:bodyPr>
          <a:lstStyle/>
          <a:p>
            <a:pPr marL="457200" indent="-457200" algn="just">
              <a:buFont typeface="Wingdings" panose="05000000000000000000" pitchFamily="2" charset="2"/>
              <a:buChar char="q"/>
            </a:pPr>
            <a:r>
              <a:rPr lang="en-US" sz="3600" b="1" dirty="0">
                <a:latin typeface="Arial" panose="020B0604020202020204" pitchFamily="34" charset="0"/>
                <a:cs typeface="Arial" panose="020B0604020202020204" pitchFamily="34" charset="0"/>
              </a:rPr>
              <a:t>The “WhatsApp Chat Analyzer” provides a platform to the user which enables user to analyze WhatsApp chats online. This application allows user to browse WhatsApp exported (.txt) file and import it to WhatsApp chat analyzer and get analysis according to that txt file. And user can Analyze by clicking Show Analysis button.</a:t>
            </a:r>
          </a:p>
          <a:p>
            <a:pPr marL="457200" indent="-457200" algn="just">
              <a:buFont typeface="Wingdings" panose="05000000000000000000" pitchFamily="2" charset="2"/>
              <a:buChar char="q"/>
            </a:pPr>
            <a:endParaRPr lang="en-US" sz="2600" b="1" dirty="0">
              <a:latin typeface="Arial" panose="020B0604020202020204" pitchFamily="34" charset="0"/>
              <a:cs typeface="Arial" panose="020B0604020202020204" pitchFamily="34" charset="0"/>
            </a:endParaRPr>
          </a:p>
          <a:p>
            <a:pPr marL="683100" lvl="2" indent="0" algn="just">
              <a:buNone/>
            </a:pPr>
            <a:r>
              <a:rPr lang="en-US" sz="3400" b="1" u="sng" dirty="0">
                <a:latin typeface="Calibri" panose="020F0502020204030204" pitchFamily="34" charset="0"/>
                <a:cs typeface="Calibri" panose="020F0502020204030204" pitchFamily="34" charset="0"/>
              </a:rPr>
              <a:t>Advantages of WhatsApp Chat Analyzer:</a:t>
            </a:r>
          </a:p>
          <a:p>
            <a:pPr marL="683100" lvl="2" indent="0" algn="just">
              <a:buNone/>
            </a:pPr>
            <a:r>
              <a:rPr lang="en-US" sz="3400" b="1" dirty="0">
                <a:latin typeface="Arial" panose="020B0604020202020204" pitchFamily="34" charset="0"/>
                <a:cs typeface="Arial" panose="020B0604020202020204" pitchFamily="34" charset="0"/>
              </a:rPr>
              <a:t>• Runs on all devices.   </a:t>
            </a:r>
          </a:p>
          <a:p>
            <a:pPr marL="683100" lvl="2" indent="0" algn="just">
              <a:buNone/>
            </a:pPr>
            <a:r>
              <a:rPr lang="en-US" sz="3400" b="1" dirty="0">
                <a:latin typeface="Arial" panose="020B0604020202020204" pitchFamily="34" charset="0"/>
                <a:cs typeface="Arial" panose="020B0604020202020204" pitchFamily="34" charset="0"/>
              </a:rPr>
              <a:t>• Most busy users.</a:t>
            </a:r>
          </a:p>
          <a:p>
            <a:pPr marL="683100" lvl="2" indent="0" algn="just">
              <a:buNone/>
            </a:pPr>
            <a:r>
              <a:rPr lang="en-US" sz="3400" b="1" dirty="0">
                <a:latin typeface="Arial" panose="020B0604020202020204" pitchFamily="34" charset="0"/>
                <a:cs typeface="Arial" panose="020B0604020202020204" pitchFamily="34" charset="0"/>
              </a:rPr>
              <a:t>• Most used words</a:t>
            </a:r>
          </a:p>
          <a:p>
            <a:pPr marL="683100" lvl="2" indent="0" algn="just">
              <a:buNone/>
            </a:pPr>
            <a:r>
              <a:rPr lang="en-US" sz="3400" b="1" dirty="0">
                <a:latin typeface="Arial" panose="020B0604020202020204" pitchFamily="34" charset="0"/>
                <a:cs typeface="Arial" panose="020B0604020202020204" pitchFamily="34" charset="0"/>
              </a:rPr>
              <a:t>• Emoji analysis, Sentiment Analysis. </a:t>
            </a:r>
          </a:p>
          <a:p>
            <a:pPr marL="683100" lvl="2" indent="0" algn="just">
              <a:buNone/>
            </a:pPr>
            <a:r>
              <a:rPr lang="en-US" sz="3400" b="1" dirty="0">
                <a:latin typeface="Arial" panose="020B0604020202020204" pitchFamily="34" charset="0"/>
                <a:cs typeface="Arial" panose="020B0604020202020204" pitchFamily="34" charset="0"/>
              </a:rPr>
              <a:t>• Shows based on WhatsApp chat file. </a:t>
            </a:r>
          </a:p>
          <a:p>
            <a:pPr marL="683100" lvl="2" indent="0" algn="just">
              <a:buNone/>
            </a:pPr>
            <a:r>
              <a:rPr lang="en-US" sz="3400" b="1" dirty="0">
                <a:latin typeface="Arial" panose="020B0604020202020204" pitchFamily="34" charset="0"/>
                <a:cs typeface="Arial" panose="020B0604020202020204" pitchFamily="34" charset="0"/>
              </a:rPr>
              <a:t>• Shows different visualizations. </a:t>
            </a:r>
          </a:p>
          <a:p>
            <a:pPr marL="683100" lvl="2" indent="0" algn="just">
              <a:buNone/>
            </a:pPr>
            <a:r>
              <a:rPr lang="en-US" sz="3400" b="1" dirty="0">
                <a:latin typeface="Arial" panose="020B0604020202020204" pitchFamily="34" charset="0"/>
                <a:cs typeface="Arial" panose="020B0604020202020204" pitchFamily="34" charset="0"/>
              </a:rPr>
              <a:t>• Total Messages. </a:t>
            </a:r>
          </a:p>
          <a:p>
            <a:pPr marL="683100" lvl="2" indent="0" algn="just">
              <a:buNone/>
            </a:pPr>
            <a:r>
              <a:rPr lang="en-US" sz="3400" b="1" dirty="0">
                <a:latin typeface="Arial" panose="020B0604020202020204" pitchFamily="34" charset="0"/>
                <a:cs typeface="Arial" panose="020B0604020202020204" pitchFamily="34" charset="0"/>
              </a:rPr>
              <a:t>• Total words. </a:t>
            </a:r>
          </a:p>
          <a:p>
            <a:pPr marL="683100" lvl="2" indent="0" algn="just">
              <a:buNone/>
            </a:pPr>
            <a:r>
              <a:rPr lang="en-US" sz="3400" b="1" dirty="0">
                <a:latin typeface="Arial" panose="020B0604020202020204" pitchFamily="34" charset="0"/>
                <a:cs typeface="Arial" panose="020B0604020202020204" pitchFamily="34" charset="0"/>
              </a:rPr>
              <a:t>• Media shared. </a:t>
            </a:r>
          </a:p>
          <a:p>
            <a:pPr marL="683100" lvl="2" indent="0" algn="just">
              <a:buNone/>
            </a:pPr>
            <a:r>
              <a:rPr lang="en-US" sz="3400" b="1" dirty="0">
                <a:latin typeface="Arial" panose="020B0604020202020204" pitchFamily="34" charset="0"/>
                <a:cs typeface="Arial" panose="020B0604020202020204" pitchFamily="34" charset="0"/>
              </a:rPr>
              <a:t>• Link shared. </a:t>
            </a:r>
          </a:p>
          <a:p>
            <a:pPr marL="683100" lvl="2" indent="0" algn="just">
              <a:buNone/>
            </a:pPr>
            <a:r>
              <a:rPr lang="en-US" sz="3400" b="1" dirty="0">
                <a:latin typeface="Arial" panose="020B0604020202020204" pitchFamily="34" charset="0"/>
                <a:cs typeface="Arial" panose="020B0604020202020204" pitchFamily="34" charset="0"/>
              </a:rPr>
              <a:t>• Monthly timeline, Weekly activity. </a:t>
            </a:r>
          </a:p>
          <a:p>
            <a:pPr marL="683100" lvl="2" indent="0" algn="just">
              <a:buNone/>
            </a:pPr>
            <a:r>
              <a:rPr lang="en-US" sz="3400" b="1" dirty="0">
                <a:latin typeface="Arial" panose="020B0604020202020204" pitchFamily="34" charset="0"/>
                <a:cs typeface="Arial" panose="020B0604020202020204" pitchFamily="34" charset="0"/>
              </a:rPr>
              <a:t>• Most busy day.</a:t>
            </a:r>
            <a:endParaRPr lang="en-IN" sz="3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6148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1F62F7-1350-4CC6-9D71-79F1706A4C71}"/>
              </a:ext>
            </a:extLst>
          </p:cNvPr>
          <p:cNvSpPr txBox="1"/>
          <p:nvPr/>
        </p:nvSpPr>
        <p:spPr>
          <a:xfrm>
            <a:off x="2796872" y="4731589"/>
            <a:ext cx="6094674" cy="369332"/>
          </a:xfrm>
          <a:prstGeom prst="rect">
            <a:avLst/>
          </a:prstGeom>
          <a:noFill/>
        </p:spPr>
        <p:txBody>
          <a:bodyPr wrap="square">
            <a:spAutoFit/>
          </a:bodyPr>
          <a:lstStyle/>
          <a:p>
            <a:pPr algn="ctr"/>
            <a:r>
              <a:rPr lang="en-IN" b="1" dirty="0"/>
              <a:t> </a:t>
            </a:r>
          </a:p>
        </p:txBody>
      </p:sp>
      <p:sp>
        <p:nvSpPr>
          <p:cNvPr id="4" name="TextBox 3">
            <a:extLst>
              <a:ext uri="{FF2B5EF4-FFF2-40B4-BE49-F238E27FC236}">
                <a16:creationId xmlns:a16="http://schemas.microsoft.com/office/drawing/2014/main" id="{72FD143A-7908-63EB-5A02-A7C7E8177EC2}"/>
              </a:ext>
            </a:extLst>
          </p:cNvPr>
          <p:cNvSpPr txBox="1"/>
          <p:nvPr/>
        </p:nvSpPr>
        <p:spPr>
          <a:xfrm>
            <a:off x="4156363" y="154771"/>
            <a:ext cx="6096000" cy="769441"/>
          </a:xfrm>
          <a:prstGeom prst="rect">
            <a:avLst/>
          </a:prstGeom>
          <a:noFill/>
        </p:spPr>
        <p:txBody>
          <a:bodyPr wrap="square">
            <a:spAutoFit/>
          </a:bodyPr>
          <a:lstStyle/>
          <a:p>
            <a:r>
              <a:rPr lang="en-US" sz="4400" b="1" dirty="0">
                <a:latin typeface="Calibri" panose="020F0502020204030204" pitchFamily="34" charset="0"/>
                <a:cs typeface="Calibri" panose="020F0502020204030204" pitchFamily="34" charset="0"/>
              </a:rPr>
              <a:t>ARCHITECTURE</a:t>
            </a:r>
            <a:endParaRPr lang="en-US" sz="44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EC25CF2-A27D-3103-96F6-A0B8EC6FB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18" y="1177636"/>
            <a:ext cx="11928764" cy="5278582"/>
          </a:xfrm>
          <a:prstGeom prst="rect">
            <a:avLst/>
          </a:prstGeom>
        </p:spPr>
      </p:pic>
    </p:spTree>
    <p:extLst>
      <p:ext uri="{BB962C8B-B14F-4D97-AF65-F5344CB8AC3E}">
        <p14:creationId xmlns:p14="http://schemas.microsoft.com/office/powerpoint/2010/main" val="3672872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D1C7-6572-4C5A-A40C-85C28834144E}"/>
              </a:ext>
            </a:extLst>
          </p:cNvPr>
          <p:cNvSpPr>
            <a:spLocks noGrp="1"/>
          </p:cNvSpPr>
          <p:nvPr>
            <p:ph type="title"/>
          </p:nvPr>
        </p:nvSpPr>
        <p:spPr>
          <a:xfrm>
            <a:off x="1192696" y="572851"/>
            <a:ext cx="10058400" cy="1033314"/>
          </a:xfrm>
        </p:spPr>
        <p:txBody>
          <a:bodyPr/>
          <a:lstStyle/>
          <a:p>
            <a:pPr algn="ctr"/>
            <a:r>
              <a:rPr lang="en-IN" b="1" dirty="0"/>
              <a:t>SYSTEM DESIGN</a:t>
            </a:r>
          </a:p>
        </p:txBody>
      </p:sp>
      <p:sp>
        <p:nvSpPr>
          <p:cNvPr id="3" name="Content Placeholder 2">
            <a:extLst>
              <a:ext uri="{FF2B5EF4-FFF2-40B4-BE49-F238E27FC236}">
                <a16:creationId xmlns:a16="http://schemas.microsoft.com/office/drawing/2014/main" id="{F8496F72-5887-4120-A0B4-E82DF86B180A}"/>
              </a:ext>
            </a:extLst>
          </p:cNvPr>
          <p:cNvSpPr>
            <a:spLocks noGrp="1"/>
          </p:cNvSpPr>
          <p:nvPr>
            <p:ph idx="1"/>
          </p:nvPr>
        </p:nvSpPr>
        <p:spPr>
          <a:xfrm>
            <a:off x="271463" y="1945623"/>
            <a:ext cx="11572875" cy="4023360"/>
          </a:xfrm>
        </p:spPr>
        <p:txBody>
          <a:bodyPr>
            <a:noAutofit/>
          </a:bodyPr>
          <a:lstStyle/>
          <a:p>
            <a:pPr>
              <a:buFont typeface="Wingdings" panose="05000000000000000000" pitchFamily="2" charset="2"/>
              <a:buChar char="q"/>
            </a:pPr>
            <a:r>
              <a:rPr lang="en-IN" sz="2800" b="1" dirty="0">
                <a:latin typeface="Arial" panose="020B0604020202020204" pitchFamily="34" charset="0"/>
                <a:cs typeface="Arial" panose="020B0604020202020204" pitchFamily="34" charset="0"/>
              </a:rPr>
              <a:t>Data flow Diagram:</a:t>
            </a:r>
          </a:p>
          <a:p>
            <a:pPr algn="just">
              <a:buFont typeface="Wingdings" panose="05000000000000000000" pitchFamily="2" charset="2"/>
              <a:buChar char="§"/>
            </a:pPr>
            <a:r>
              <a:rPr lang="en-US" sz="2800" dirty="0">
                <a:latin typeface="Arial" panose="020B0604020202020204" pitchFamily="34" charset="0"/>
                <a:cs typeface="Arial" panose="020B0604020202020204" pitchFamily="34" charset="0"/>
              </a:rPr>
              <a:t>A data flow diagram shows the way information flows through a process or system. It includes data inputs and outputs, data stores, and the various subprocesses the data moves through. DFDs are built using standardized symbols and notation to describe various entities and their relationships. Data flow diagrams visually represent systems and processes that would be hard to describe in a chunk of text.</a:t>
            </a:r>
            <a:endParaRPr lang="en-IN"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71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40EA4F-E2D2-4776-B8F2-7D6AF66DE1C2}"/>
              </a:ext>
            </a:extLst>
          </p:cNvPr>
          <p:cNvSpPr txBox="1"/>
          <p:nvPr/>
        </p:nvSpPr>
        <p:spPr>
          <a:xfrm>
            <a:off x="3749288" y="5505362"/>
            <a:ext cx="6094674" cy="830997"/>
          </a:xfrm>
          <a:prstGeom prst="rect">
            <a:avLst/>
          </a:prstGeom>
          <a:noFill/>
        </p:spPr>
        <p:txBody>
          <a:bodyPr wrap="square">
            <a:spAutoFit/>
          </a:bodyPr>
          <a:lstStyle/>
          <a:p>
            <a:r>
              <a:rPr lang="en-IN" sz="4800" b="1" dirty="0"/>
              <a:t>Data flow diagram</a:t>
            </a:r>
          </a:p>
        </p:txBody>
      </p:sp>
      <p:pic>
        <p:nvPicPr>
          <p:cNvPr id="3" name="Picture 2">
            <a:extLst>
              <a:ext uri="{FF2B5EF4-FFF2-40B4-BE49-F238E27FC236}">
                <a16:creationId xmlns:a16="http://schemas.microsoft.com/office/drawing/2014/main" id="{A2A77242-9027-6495-9FD4-552D5E3F8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 y="400052"/>
            <a:ext cx="12030075" cy="4786311"/>
          </a:xfrm>
          <a:prstGeom prst="rect">
            <a:avLst/>
          </a:prstGeom>
        </p:spPr>
      </p:pic>
    </p:spTree>
    <p:extLst>
      <p:ext uri="{BB962C8B-B14F-4D97-AF65-F5344CB8AC3E}">
        <p14:creationId xmlns:p14="http://schemas.microsoft.com/office/powerpoint/2010/main" val="326916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03BD3B-5A26-739A-D700-493EA2C2A236}"/>
              </a:ext>
            </a:extLst>
          </p:cNvPr>
          <p:cNvSpPr txBox="1"/>
          <p:nvPr/>
        </p:nvSpPr>
        <p:spPr>
          <a:xfrm>
            <a:off x="7361634" y="3044310"/>
            <a:ext cx="6093618" cy="523220"/>
          </a:xfrm>
          <a:prstGeom prst="rect">
            <a:avLst/>
          </a:prstGeom>
          <a:noFill/>
        </p:spPr>
        <p:txBody>
          <a:bodyPr wrap="square">
            <a:spAutoFit/>
          </a:bodyPr>
          <a:lstStyle/>
          <a:p>
            <a:pPr algn="ctr"/>
            <a:r>
              <a:rPr lang="en-IN" sz="2800" b="1" dirty="0"/>
              <a:t>ER diagram</a:t>
            </a:r>
          </a:p>
        </p:txBody>
      </p:sp>
      <p:pic>
        <p:nvPicPr>
          <p:cNvPr id="7" name="Picture 6">
            <a:extLst>
              <a:ext uri="{FF2B5EF4-FFF2-40B4-BE49-F238E27FC236}">
                <a16:creationId xmlns:a16="http://schemas.microsoft.com/office/drawing/2014/main" id="{849FE6EE-57EA-0EA2-8544-02EC047DA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493" y="157162"/>
            <a:ext cx="5557837" cy="6543675"/>
          </a:xfrm>
          <a:prstGeom prst="rect">
            <a:avLst/>
          </a:prstGeom>
        </p:spPr>
      </p:pic>
    </p:spTree>
    <p:extLst>
      <p:ext uri="{BB962C8B-B14F-4D97-AF65-F5344CB8AC3E}">
        <p14:creationId xmlns:p14="http://schemas.microsoft.com/office/powerpoint/2010/main" val="2246645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418C-C1B4-496A-B5AD-4419A7F4DA0D}"/>
              </a:ext>
            </a:extLst>
          </p:cNvPr>
          <p:cNvSpPr>
            <a:spLocks noGrp="1"/>
          </p:cNvSpPr>
          <p:nvPr>
            <p:ph type="title" idx="4294967295"/>
          </p:nvPr>
        </p:nvSpPr>
        <p:spPr>
          <a:xfrm>
            <a:off x="1414462" y="534987"/>
            <a:ext cx="9040813" cy="1079500"/>
          </a:xfrm>
        </p:spPr>
        <p:txBody>
          <a:bodyPr/>
          <a:lstStyle/>
          <a:p>
            <a:pPr algn="ctr"/>
            <a:r>
              <a:rPr lang="en-IN" b="1" dirty="0"/>
              <a:t>USE CASE DIAGRAM</a:t>
            </a:r>
          </a:p>
        </p:txBody>
      </p:sp>
      <p:sp>
        <p:nvSpPr>
          <p:cNvPr id="3" name="Content Placeholder 2">
            <a:extLst>
              <a:ext uri="{FF2B5EF4-FFF2-40B4-BE49-F238E27FC236}">
                <a16:creationId xmlns:a16="http://schemas.microsoft.com/office/drawing/2014/main" id="{36B4F5C5-A1D5-44B0-94D1-53DE1A125A49}"/>
              </a:ext>
            </a:extLst>
          </p:cNvPr>
          <p:cNvSpPr>
            <a:spLocks noGrp="1"/>
          </p:cNvSpPr>
          <p:nvPr>
            <p:ph idx="4294967295"/>
          </p:nvPr>
        </p:nvSpPr>
        <p:spPr>
          <a:xfrm>
            <a:off x="504825" y="1946275"/>
            <a:ext cx="11368088" cy="4022725"/>
          </a:xfrm>
        </p:spPr>
        <p:txBody>
          <a:bodyPr>
            <a:normAutofit/>
          </a:bodyPr>
          <a:lstStyle/>
          <a:p>
            <a:r>
              <a:rPr lang="en-US" sz="3200" dirty="0"/>
              <a:t>A Use Case diagram is a graphical depiction of a user's possible interactions with a system. A use case diagram shows various use cases and different types of users the system has and will often be accompanied by other types of diagrams as well.</a:t>
            </a:r>
            <a:br>
              <a:rPr lang="en-US" sz="3200" dirty="0"/>
            </a:br>
            <a:r>
              <a:rPr lang="en-US" sz="3200" dirty="0"/>
              <a:t>A use case diagram doesn’t describe the order in which the use cases are carried out but the behavior and the interactions between the user and the system. </a:t>
            </a:r>
            <a:endParaRPr lang="en-IN" sz="3200" dirty="0"/>
          </a:p>
        </p:txBody>
      </p:sp>
    </p:spTree>
    <p:extLst>
      <p:ext uri="{BB962C8B-B14F-4D97-AF65-F5344CB8AC3E}">
        <p14:creationId xmlns:p14="http://schemas.microsoft.com/office/powerpoint/2010/main" val="2204301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C81D25-60D2-FCCF-C135-5AF1C56AD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699016"/>
            <a:ext cx="11858625" cy="5986463"/>
          </a:xfrm>
          <a:prstGeom prst="rect">
            <a:avLst/>
          </a:prstGeom>
        </p:spPr>
      </p:pic>
      <p:sp>
        <p:nvSpPr>
          <p:cNvPr id="8" name="TextBox 7">
            <a:extLst>
              <a:ext uri="{FF2B5EF4-FFF2-40B4-BE49-F238E27FC236}">
                <a16:creationId xmlns:a16="http://schemas.microsoft.com/office/drawing/2014/main" id="{2A00A201-BC3C-FD09-BFD1-4050AC7B0D83}"/>
              </a:ext>
            </a:extLst>
          </p:cNvPr>
          <p:cNvSpPr txBox="1"/>
          <p:nvPr/>
        </p:nvSpPr>
        <p:spPr>
          <a:xfrm>
            <a:off x="3575448" y="172521"/>
            <a:ext cx="6093618" cy="400110"/>
          </a:xfrm>
          <a:prstGeom prst="rect">
            <a:avLst/>
          </a:prstGeom>
          <a:noFill/>
        </p:spPr>
        <p:txBody>
          <a:bodyPr wrap="square">
            <a:spAutoFit/>
          </a:bodyPr>
          <a:lstStyle/>
          <a:p>
            <a:r>
              <a:rPr lang="en-US" sz="2000" b="1" dirty="0"/>
              <a:t>USE CASE DIAGRAM FOR USER INTERFACE</a:t>
            </a:r>
          </a:p>
        </p:txBody>
      </p:sp>
    </p:spTree>
    <p:extLst>
      <p:ext uri="{BB962C8B-B14F-4D97-AF65-F5344CB8AC3E}">
        <p14:creationId xmlns:p14="http://schemas.microsoft.com/office/powerpoint/2010/main" val="1033857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1C2D60-911F-4D4D-883D-B3A1696B1776}"/>
              </a:ext>
            </a:extLst>
          </p:cNvPr>
          <p:cNvSpPr txBox="1"/>
          <p:nvPr/>
        </p:nvSpPr>
        <p:spPr>
          <a:xfrm>
            <a:off x="4293208" y="5790914"/>
            <a:ext cx="6094674" cy="584775"/>
          </a:xfrm>
          <a:prstGeom prst="rect">
            <a:avLst/>
          </a:prstGeom>
          <a:noFill/>
        </p:spPr>
        <p:txBody>
          <a:bodyPr wrap="square">
            <a:spAutoFit/>
          </a:bodyPr>
          <a:lstStyle/>
          <a:p>
            <a:r>
              <a:rPr lang="en-IN" sz="3200" b="1" dirty="0"/>
              <a:t>USE CASE DIAGRAM</a:t>
            </a:r>
          </a:p>
        </p:txBody>
      </p:sp>
      <p:pic>
        <p:nvPicPr>
          <p:cNvPr id="4" name="Picture 3">
            <a:extLst>
              <a:ext uri="{FF2B5EF4-FFF2-40B4-BE49-F238E27FC236}">
                <a16:creationId xmlns:a16="http://schemas.microsoft.com/office/drawing/2014/main" id="{0D1E37B5-3CD7-4F1B-D691-E882B9C56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482311"/>
            <a:ext cx="11776364" cy="5061239"/>
          </a:xfrm>
          <a:prstGeom prst="rect">
            <a:avLst/>
          </a:prstGeom>
        </p:spPr>
      </p:pic>
    </p:spTree>
    <p:extLst>
      <p:ext uri="{BB962C8B-B14F-4D97-AF65-F5344CB8AC3E}">
        <p14:creationId xmlns:p14="http://schemas.microsoft.com/office/powerpoint/2010/main" val="241507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64E52-1CD6-45D4-B5C0-7B242450EB88}"/>
              </a:ext>
            </a:extLst>
          </p:cNvPr>
          <p:cNvSpPr txBox="1"/>
          <p:nvPr/>
        </p:nvSpPr>
        <p:spPr>
          <a:xfrm>
            <a:off x="3049191" y="261164"/>
            <a:ext cx="6093618" cy="830997"/>
          </a:xfrm>
          <a:prstGeom prst="rect">
            <a:avLst/>
          </a:prstGeom>
          <a:noFill/>
        </p:spPr>
        <p:txBody>
          <a:bodyPr wrap="square">
            <a:spAutoFit/>
          </a:bodyPr>
          <a:lstStyle/>
          <a:p>
            <a:r>
              <a:rPr lang="en-US" sz="4800" b="1" dirty="0">
                <a:latin typeface="Calibri" panose="020F0502020204030204" pitchFamily="34" charset="0"/>
                <a:cs typeface="Calibri" panose="020F0502020204030204" pitchFamily="34" charset="0"/>
              </a:rPr>
              <a:t>SEQUENCE DIAGRAM</a:t>
            </a:r>
          </a:p>
        </p:txBody>
      </p:sp>
      <p:sp>
        <p:nvSpPr>
          <p:cNvPr id="5" name="TextBox 4">
            <a:extLst>
              <a:ext uri="{FF2B5EF4-FFF2-40B4-BE49-F238E27FC236}">
                <a16:creationId xmlns:a16="http://schemas.microsoft.com/office/drawing/2014/main" id="{890C685C-B7D4-C2F9-5A50-1D13F2647BE7}"/>
              </a:ext>
            </a:extLst>
          </p:cNvPr>
          <p:cNvSpPr txBox="1"/>
          <p:nvPr/>
        </p:nvSpPr>
        <p:spPr>
          <a:xfrm>
            <a:off x="414338" y="1092161"/>
            <a:ext cx="11615737" cy="923330"/>
          </a:xfrm>
          <a:prstGeom prst="rect">
            <a:avLst/>
          </a:prstGeom>
          <a:noFill/>
        </p:spPr>
        <p:txBody>
          <a:bodyPr wrap="square">
            <a:spAutoFit/>
          </a:bodyPr>
          <a:lstStyle/>
          <a:p>
            <a:r>
              <a:rPr lang="en-US" b="1" i="0" dirty="0">
                <a:solidFill>
                  <a:srgbClr val="BDB7AF"/>
                </a:solidFill>
                <a:effectLst/>
                <a:latin typeface="Arial" panose="020B0604020202020204" pitchFamily="34" charset="0"/>
                <a:cs typeface="Arial" panose="020B0604020202020204" pitchFamily="34" charset="0"/>
              </a:rPr>
              <a:t>A sequence diagram is a visual representation that illustrates the interactions and order of messages exchanged among objects or components in a system or process. It is commonly used in system design to depict the flow of actions or events over time.</a:t>
            </a:r>
            <a:endParaRPr lang="en-US"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698DAAE-715A-F723-22C8-DA30A05CE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137" y="2128838"/>
            <a:ext cx="9758363" cy="4572000"/>
          </a:xfrm>
          <a:prstGeom prst="rect">
            <a:avLst/>
          </a:prstGeom>
        </p:spPr>
      </p:pic>
    </p:spTree>
    <p:extLst>
      <p:ext uri="{BB962C8B-B14F-4D97-AF65-F5344CB8AC3E}">
        <p14:creationId xmlns:p14="http://schemas.microsoft.com/office/powerpoint/2010/main" val="2745087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15AF4-B470-4596-89B5-6CD95D7D9982}"/>
              </a:ext>
            </a:extLst>
          </p:cNvPr>
          <p:cNvSpPr>
            <a:spLocks noGrp="1"/>
          </p:cNvSpPr>
          <p:nvPr>
            <p:ph type="title"/>
          </p:nvPr>
        </p:nvSpPr>
        <p:spPr>
          <a:xfrm>
            <a:off x="4456104" y="138896"/>
            <a:ext cx="6788982" cy="1000958"/>
          </a:xfrm>
        </p:spPr>
        <p:txBody>
          <a:bodyPr>
            <a:noAutofit/>
          </a:bodyPr>
          <a:lstStyle/>
          <a:p>
            <a:pPr algn="l"/>
            <a:r>
              <a:rPr lang="en-US" sz="4800" b="1" dirty="0">
                <a:latin typeface="Calibri" panose="020F0502020204030204" pitchFamily="34" charset="0"/>
                <a:cs typeface="Calibri" panose="020F0502020204030204" pitchFamily="34" charset="0"/>
              </a:rPr>
              <a:t>CONTENT</a:t>
            </a:r>
            <a:endParaRPr lang="en-IN" sz="48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AF9847A-8C17-44D5-967A-94C636A597A3}"/>
              </a:ext>
            </a:extLst>
          </p:cNvPr>
          <p:cNvSpPr>
            <a:spLocks noGrp="1"/>
          </p:cNvSpPr>
          <p:nvPr>
            <p:ph idx="1"/>
          </p:nvPr>
        </p:nvSpPr>
        <p:spPr>
          <a:xfrm>
            <a:off x="1813069" y="1386665"/>
            <a:ext cx="10018713" cy="3360938"/>
          </a:xfrm>
        </p:spPr>
        <p:txBody>
          <a:bodyPr>
            <a:normAutofit fontScale="25000" lnSpcReduction="20000"/>
          </a:bodyPr>
          <a:lstStyle/>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INTRODUCTION</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ABSTRACT</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LITERATURE SURVEY</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OBJECTIVES</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ARCHITECTURE</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SYSTEM DESIGN(DATAFLOW)</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USE CASE,SEQUENCE DIAGRAMS</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FLOWCHART</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SOFTWARE REQUIREMENTS</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UML DIAGRAM </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SAMPLE CODE &amp;SCREENSHOTS</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CONCLUSION</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FUTURESCOPE</a:t>
            </a:r>
          </a:p>
          <a:p>
            <a:pPr>
              <a:buClr>
                <a:schemeClr val="accent1"/>
              </a:buClr>
              <a:buFont typeface="Wingdings" panose="05000000000000000000" pitchFamily="2" charset="2"/>
              <a:buChar char="q"/>
            </a:pPr>
            <a:r>
              <a:rPr lang="en-US" sz="7200" b="1" dirty="0">
                <a:latin typeface="Arial" panose="020B0604020202020204" pitchFamily="34" charset="0"/>
                <a:cs typeface="Arial" panose="020B0604020202020204" pitchFamily="34" charset="0"/>
              </a:rPr>
              <a:t>REFERENCES</a:t>
            </a:r>
          </a:p>
          <a:p>
            <a:pPr>
              <a:buClr>
                <a:schemeClr val="accent1"/>
              </a:buClr>
            </a:pPr>
            <a:endParaRPr lang="en-US" dirty="0">
              <a:latin typeface=":Calibri (Body)"/>
            </a:endParaRPr>
          </a:p>
          <a:p>
            <a:pPr>
              <a:buClrTx/>
            </a:pPr>
            <a:endParaRPr lang="en-IN" dirty="0"/>
          </a:p>
        </p:txBody>
      </p:sp>
    </p:spTree>
    <p:extLst>
      <p:ext uri="{BB962C8B-B14F-4D97-AF65-F5344CB8AC3E}">
        <p14:creationId xmlns:p14="http://schemas.microsoft.com/office/powerpoint/2010/main" val="161602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0E09-A464-4D1B-B729-8E30AFE7A5F9}"/>
              </a:ext>
            </a:extLst>
          </p:cNvPr>
          <p:cNvSpPr>
            <a:spLocks noGrp="1"/>
          </p:cNvSpPr>
          <p:nvPr>
            <p:ph type="title"/>
          </p:nvPr>
        </p:nvSpPr>
        <p:spPr/>
        <p:txBody>
          <a:bodyPr/>
          <a:lstStyle/>
          <a:p>
            <a:pPr algn="ctr"/>
            <a:r>
              <a:rPr lang="en-IN" b="1" dirty="0">
                <a:latin typeface="Calibri" panose="020F0502020204030204" pitchFamily="34" charset="0"/>
                <a:cs typeface="Calibri" panose="020F0502020204030204" pitchFamily="34" charset="0"/>
              </a:rPr>
              <a:t>FLOWCHART</a:t>
            </a:r>
          </a:p>
        </p:txBody>
      </p:sp>
      <p:sp>
        <p:nvSpPr>
          <p:cNvPr id="3" name="Content Placeholder 2">
            <a:extLst>
              <a:ext uri="{FF2B5EF4-FFF2-40B4-BE49-F238E27FC236}">
                <a16:creationId xmlns:a16="http://schemas.microsoft.com/office/drawing/2014/main" id="{10416D19-BEAB-4DA0-9F8A-D6F18F4DC80E}"/>
              </a:ext>
            </a:extLst>
          </p:cNvPr>
          <p:cNvSpPr>
            <a:spLocks noGrp="1"/>
          </p:cNvSpPr>
          <p:nvPr>
            <p:ph idx="1"/>
          </p:nvPr>
        </p:nvSpPr>
        <p:spPr>
          <a:xfrm>
            <a:off x="1061476" y="1886485"/>
            <a:ext cx="10058400" cy="4023360"/>
          </a:xfrm>
        </p:spPr>
        <p:txBody>
          <a:bodyPr>
            <a:normAutofit/>
          </a:bodyPr>
          <a:lstStyle/>
          <a:p>
            <a:pPr algn="just">
              <a:buFont typeface="Wingdings" panose="05000000000000000000" pitchFamily="2" charset="2"/>
              <a:buChar char="§"/>
            </a:pPr>
            <a:r>
              <a:rPr lang="en-US" sz="3600" dirty="0"/>
              <a:t>It is a type of diagram that represents the flow of process. It can be a pictorial or diagrammatical representation of an algorithm or a system or progression through a procedure. It is represented using multiple conventional symbols and lines that connect the symbols. </a:t>
            </a:r>
            <a:endParaRPr lang="en-IN" sz="3600" dirty="0"/>
          </a:p>
        </p:txBody>
      </p:sp>
    </p:spTree>
    <p:extLst>
      <p:ext uri="{BB962C8B-B14F-4D97-AF65-F5344CB8AC3E}">
        <p14:creationId xmlns:p14="http://schemas.microsoft.com/office/powerpoint/2010/main" val="1538086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A266B7-00D8-4D7F-A69E-CF4829961CE2}"/>
              </a:ext>
            </a:extLst>
          </p:cNvPr>
          <p:cNvSpPr txBox="1"/>
          <p:nvPr/>
        </p:nvSpPr>
        <p:spPr>
          <a:xfrm>
            <a:off x="1301487" y="2974355"/>
            <a:ext cx="6094674" cy="646331"/>
          </a:xfrm>
          <a:prstGeom prst="rect">
            <a:avLst/>
          </a:prstGeom>
          <a:noFill/>
        </p:spPr>
        <p:txBody>
          <a:bodyPr wrap="square">
            <a:spAutoFit/>
          </a:bodyPr>
          <a:lstStyle/>
          <a:p>
            <a:r>
              <a:rPr lang="en-IN" sz="3600" b="1" dirty="0"/>
              <a:t>Flowchart:</a:t>
            </a:r>
          </a:p>
        </p:txBody>
      </p:sp>
      <p:pic>
        <p:nvPicPr>
          <p:cNvPr id="6" name="Picture 5">
            <a:extLst>
              <a:ext uri="{FF2B5EF4-FFF2-40B4-BE49-F238E27FC236}">
                <a16:creationId xmlns:a16="http://schemas.microsoft.com/office/drawing/2014/main" id="{8829A25A-30C0-4014-265D-BFF6CE417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8828" y="157163"/>
            <a:ext cx="3894667" cy="6572250"/>
          </a:xfrm>
          <a:prstGeom prst="rect">
            <a:avLst/>
          </a:prstGeom>
        </p:spPr>
      </p:pic>
    </p:spTree>
    <p:extLst>
      <p:ext uri="{BB962C8B-B14F-4D97-AF65-F5344CB8AC3E}">
        <p14:creationId xmlns:p14="http://schemas.microsoft.com/office/powerpoint/2010/main" val="1043981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64EB4C-49EC-491B-AE12-4F930BBD32A7}"/>
              </a:ext>
            </a:extLst>
          </p:cNvPr>
          <p:cNvSpPr>
            <a:spLocks noGrp="1"/>
          </p:cNvSpPr>
          <p:nvPr>
            <p:ph type="title"/>
          </p:nvPr>
        </p:nvSpPr>
        <p:spPr/>
        <p:txBody>
          <a:bodyPr>
            <a:noAutofit/>
          </a:bodyPr>
          <a:lstStyle/>
          <a:p>
            <a:r>
              <a:rPr lang="en-IN" sz="6000" b="1" dirty="0">
                <a:effectLst/>
                <a:latin typeface="Calibri" panose="020F0502020204030204" pitchFamily="34" charset="0"/>
                <a:ea typeface="Calibri" panose="020F0502020204030204" pitchFamily="34" charset="0"/>
                <a:cs typeface="Times New Roman" panose="02020603050405020304" pitchFamily="18" charset="0"/>
              </a:rPr>
              <a:t>Software Requirements:</a:t>
            </a:r>
            <a:br>
              <a:rPr lang="en-IN" sz="6000" dirty="0">
                <a:effectLst/>
                <a:latin typeface="Calibri" panose="020F0502020204030204" pitchFamily="34" charset="0"/>
                <a:ea typeface="Calibri" panose="020F0502020204030204" pitchFamily="34" charset="0"/>
                <a:cs typeface="Times New Roman" panose="02020603050405020304" pitchFamily="18" charset="0"/>
              </a:rPr>
            </a:br>
            <a:endParaRPr lang="en-IN" sz="6000" dirty="0"/>
          </a:p>
        </p:txBody>
      </p:sp>
      <p:sp>
        <p:nvSpPr>
          <p:cNvPr id="7" name="Content Placeholder 6">
            <a:extLst>
              <a:ext uri="{FF2B5EF4-FFF2-40B4-BE49-F238E27FC236}">
                <a16:creationId xmlns:a16="http://schemas.microsoft.com/office/drawing/2014/main" id="{5A3F4703-6E46-4F41-8EB7-596CFE5D2F59}"/>
              </a:ext>
            </a:extLst>
          </p:cNvPr>
          <p:cNvSpPr>
            <a:spLocks noGrp="1"/>
          </p:cNvSpPr>
          <p:nvPr>
            <p:ph idx="1"/>
          </p:nvPr>
        </p:nvSpPr>
        <p:spPr>
          <a:xfrm>
            <a:off x="913795" y="1399624"/>
            <a:ext cx="10353762" cy="4058751"/>
          </a:xfrm>
        </p:spPr>
        <p:txBody>
          <a:bodyPr>
            <a:noAutofit/>
          </a:bodyPr>
          <a:lstStyle/>
          <a:p>
            <a:pPr marL="342900" lvl="0" indent="-342900" algn="just">
              <a:lnSpc>
                <a:spcPct val="107000"/>
              </a:lnSpc>
              <a:buFont typeface="Symbol" panose="05050102010706020507" pitchFamily="18" charset="2"/>
              <a:buChar char=""/>
            </a:pPr>
            <a:r>
              <a:rPr lang="en-IN" sz="2400" b="1" dirty="0">
                <a:effectLst/>
                <a:latin typeface="Calibri" panose="020F0502020204030204" pitchFamily="34" charset="0"/>
                <a:ea typeface="Calibri" panose="020F0502020204030204" pitchFamily="34" charset="0"/>
                <a:cs typeface="Times New Roman" panose="02020603050405020304" pitchFamily="18" charset="0"/>
              </a:rPr>
              <a:t>Windows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400" b="1" dirty="0">
                <a:effectLst/>
                <a:latin typeface="Calibri" panose="020F0502020204030204" pitchFamily="34" charset="0"/>
                <a:ea typeface="Calibri" panose="020F0502020204030204" pitchFamily="34" charset="0"/>
                <a:cs typeface="Times New Roman" panose="02020603050405020304" pitchFamily="18" charset="0"/>
              </a:rPr>
              <a:t>Python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400" b="1" dirty="0">
                <a:effectLst/>
                <a:latin typeface="Calibri" panose="020F0502020204030204" pitchFamily="34" charset="0"/>
                <a:ea typeface="Calibri" panose="020F0502020204030204" pitchFamily="34" charset="0"/>
                <a:cs typeface="Times New Roman" panose="02020603050405020304" pitchFamily="18" charset="0"/>
              </a:rPr>
              <a:t>VS 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2400" b="1" i="0" dirty="0">
                <a:effectLst/>
                <a:latin typeface="Söhne"/>
              </a:rPr>
              <a:t>Development Frameworks</a:t>
            </a:r>
            <a:r>
              <a:rPr lang="en-US" sz="2400" b="0" i="0" dirty="0">
                <a:solidFill>
                  <a:srgbClr val="BDB7AF"/>
                </a:solidFill>
                <a:effectLst/>
                <a:latin typeface="Söhne"/>
              </a:rPr>
              <a:t>:</a:t>
            </a:r>
            <a:r>
              <a:rPr lang="en-IN" sz="2400" b="0" i="0" dirty="0">
                <a:solidFill>
                  <a:srgbClr val="BDB7AF"/>
                </a:solidFill>
                <a:effectLst/>
                <a:latin typeface="Calibri" panose="020F0502020204030204" pitchFamily="34" charset="0"/>
                <a:cs typeface="Times New Roman" panose="02020603050405020304" pitchFamily="18" charset="0"/>
              </a:rPr>
              <a:t> </a:t>
            </a:r>
            <a:r>
              <a:rPr lang="en-US" sz="2400" b="0" i="0" dirty="0">
                <a:solidFill>
                  <a:srgbClr val="BDB7AF"/>
                </a:solidFill>
                <a:effectLst/>
                <a:latin typeface="Söhne"/>
              </a:rPr>
              <a:t>Pandas, Matplotlib, Seaborn, NLTK (Natural Language Toolkit), and scikit-learn.</a:t>
            </a:r>
          </a:p>
          <a:p>
            <a:pPr marL="342900" lvl="0" indent="-342900" algn="just">
              <a:lnSpc>
                <a:spcPct val="107000"/>
              </a:lnSpc>
              <a:spcAft>
                <a:spcPts val="800"/>
              </a:spcAft>
              <a:buFont typeface="Symbol" panose="05050102010706020507" pitchFamily="18" charset="2"/>
              <a:buChar char=""/>
            </a:pPr>
            <a:r>
              <a:rPr lang="en-US" sz="2400" b="1" i="0" dirty="0">
                <a:effectLst/>
                <a:latin typeface="Söhne"/>
              </a:rPr>
              <a:t>Text Analysis Libraries</a:t>
            </a:r>
            <a:r>
              <a:rPr lang="en-US" sz="2400" b="0" i="0" dirty="0">
                <a:solidFill>
                  <a:srgbClr val="BDB7AF"/>
                </a:solidFill>
                <a:effectLst/>
                <a:latin typeface="Söhne"/>
              </a:rPr>
              <a:t>:</a:t>
            </a:r>
            <a:r>
              <a:rPr lang="en-US" sz="2400" dirty="0">
                <a:solidFill>
                  <a:srgbClr val="BDB7AF"/>
                </a:solidFill>
                <a:effectLst/>
                <a:latin typeface="Söhne"/>
              </a:rPr>
              <a:t> </a:t>
            </a:r>
            <a:r>
              <a:rPr lang="en-US" sz="2400" b="0" i="0" dirty="0">
                <a:solidFill>
                  <a:srgbClr val="BDB7AF"/>
                </a:solidFill>
                <a:effectLst/>
                <a:latin typeface="Söhne"/>
              </a:rPr>
              <a:t>natural language processing (NLP), such as </a:t>
            </a:r>
            <a:r>
              <a:rPr lang="en-US" sz="2400" b="0" i="0" dirty="0" err="1">
                <a:solidFill>
                  <a:srgbClr val="BDB7AF"/>
                </a:solidFill>
                <a:effectLst/>
                <a:latin typeface="Söhne"/>
              </a:rPr>
              <a:t>TextBlob</a:t>
            </a:r>
            <a:r>
              <a:rPr lang="en-US" sz="2400" b="0" i="0" dirty="0">
                <a:solidFill>
                  <a:srgbClr val="BDB7AF"/>
                </a:solidFill>
                <a:effectLst/>
                <a:latin typeface="Söhne"/>
              </a:rPr>
              <a:t> or </a:t>
            </a:r>
            <a:r>
              <a:rPr lang="en-US" sz="2400" b="0" i="0" dirty="0" err="1">
                <a:solidFill>
                  <a:srgbClr val="BDB7AF"/>
                </a:solidFill>
                <a:effectLst/>
                <a:latin typeface="Söhne"/>
              </a:rPr>
              <a:t>spaCy</a:t>
            </a:r>
            <a:r>
              <a:rPr lang="en-US" sz="2400" b="0" i="0" dirty="0">
                <a:solidFill>
                  <a:srgbClr val="BDB7AF"/>
                </a:solidFill>
                <a:effectLst/>
                <a:latin typeface="Söhne"/>
              </a:rPr>
              <a:t>.</a:t>
            </a:r>
            <a:endParaRPr lang="en-US" sz="2400" dirty="0">
              <a:solidFill>
                <a:srgbClr val="BDB7AF"/>
              </a:solidFill>
              <a:effectLst/>
              <a:latin typeface="Söhne"/>
            </a:endParaRPr>
          </a:p>
          <a:p>
            <a:pPr marL="342900" lvl="0" indent="-342900" algn="just">
              <a:lnSpc>
                <a:spcPct val="107000"/>
              </a:lnSpc>
              <a:spcAft>
                <a:spcPts val="800"/>
              </a:spcAft>
              <a:buFont typeface="Symbol" panose="05050102010706020507" pitchFamily="18" charset="2"/>
              <a:buChar char=""/>
            </a:pPr>
            <a:r>
              <a:rPr lang="en-US" sz="2400" b="1" i="0" dirty="0">
                <a:effectLst/>
                <a:latin typeface="Söhne"/>
              </a:rPr>
              <a:t>Emoji Analysis </a:t>
            </a:r>
            <a:r>
              <a:rPr lang="en-US" sz="2400" b="1" i="0" dirty="0" err="1">
                <a:effectLst/>
                <a:latin typeface="Söhne"/>
              </a:rPr>
              <a:t>Tools</a:t>
            </a:r>
            <a:r>
              <a:rPr lang="en-US" sz="2400" b="0" i="0" dirty="0" err="1">
                <a:solidFill>
                  <a:srgbClr val="BDB7AF"/>
                </a:solidFill>
                <a:effectLst/>
                <a:latin typeface="Söhne"/>
              </a:rPr>
              <a:t>:Emoji</a:t>
            </a:r>
            <a:r>
              <a:rPr lang="en-US" sz="2400" b="0" i="0" dirty="0">
                <a:solidFill>
                  <a:srgbClr val="BDB7AF"/>
                </a:solidFill>
                <a:effectLst/>
                <a:latin typeface="Söhne"/>
              </a:rPr>
              <a:t> Sentiment or Emoji Python.</a:t>
            </a:r>
          </a:p>
          <a:p>
            <a:pPr marL="342900" lvl="0" indent="-342900" algn="just">
              <a:lnSpc>
                <a:spcPct val="107000"/>
              </a:lnSpc>
              <a:spcAft>
                <a:spcPts val="800"/>
              </a:spcAft>
              <a:buFont typeface="Symbol" panose="05050102010706020507" pitchFamily="18" charset="2"/>
              <a:buChar char=""/>
            </a:pPr>
            <a:r>
              <a:rPr lang="en-US" sz="2400" b="1" i="0" dirty="0">
                <a:effectLst/>
                <a:latin typeface="Söhne"/>
              </a:rPr>
              <a:t>Version </a:t>
            </a:r>
            <a:r>
              <a:rPr lang="en-US" sz="2400" b="1" i="0" dirty="0" err="1">
                <a:effectLst/>
                <a:latin typeface="Söhne"/>
              </a:rPr>
              <a:t>Control</a:t>
            </a:r>
            <a:r>
              <a:rPr lang="en-US" sz="2400" b="0" i="0" dirty="0" err="1">
                <a:solidFill>
                  <a:srgbClr val="BDB7AF"/>
                </a:solidFill>
                <a:effectLst/>
                <a:latin typeface="Söhne"/>
              </a:rPr>
              <a:t>:GitHub</a:t>
            </a:r>
            <a:r>
              <a:rPr lang="en-US" sz="2400" b="0" i="0" dirty="0">
                <a:solidFill>
                  <a:srgbClr val="BDB7AF"/>
                </a:solidFill>
                <a:effectLst/>
                <a:latin typeface="Söhne"/>
              </a:rPr>
              <a:t> or GitLab for collaborative development</a:t>
            </a:r>
            <a:r>
              <a:rPr lang="en-US" sz="2400" dirty="0">
                <a:solidFill>
                  <a:srgbClr val="BDB7AF"/>
                </a:solidFill>
                <a:effectLst/>
                <a:latin typeface="Söhne"/>
              </a:rPr>
              <a:t>.</a:t>
            </a:r>
          </a:p>
          <a:p>
            <a:pPr marL="342900" lvl="0" indent="-342900" algn="just">
              <a:lnSpc>
                <a:spcPct val="107000"/>
              </a:lnSpc>
              <a:spcAft>
                <a:spcPts val="800"/>
              </a:spcAft>
              <a:buFont typeface="Symbol" panose="05050102010706020507" pitchFamily="18" charset="2"/>
              <a:buChar char=""/>
            </a:pPr>
            <a:r>
              <a:rPr lang="en-US" sz="2400" b="1" dirty="0" err="1">
                <a:solidFill>
                  <a:srgbClr val="BDB7AF"/>
                </a:solidFill>
                <a:effectLst/>
                <a:latin typeface="Calibri" panose="020F0502020204030204" pitchFamily="34" charset="0"/>
                <a:ea typeface="Calibri" panose="020F0502020204030204" pitchFamily="34" charset="0"/>
                <a:cs typeface="Calibri" panose="020F0502020204030204" pitchFamily="34" charset="0"/>
              </a:rPr>
              <a:t>Streamlit</a:t>
            </a:r>
            <a:r>
              <a:rPr lang="en-US" sz="2400" dirty="0">
                <a:solidFill>
                  <a:srgbClr val="BDB7AF"/>
                </a:solidFill>
                <a:effectLst/>
                <a:latin typeface="Söhne"/>
                <a:ea typeface="Calibri" panose="020F0502020204030204" pitchFamily="34" charset="0"/>
                <a:cs typeface="Times New Roman" panose="02020603050405020304" pitchFamily="18" charset="0"/>
              </a:rPr>
              <a:t> (python library for user interface)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buNone/>
            </a:pPr>
            <a:endParaRPr lang="en-IN"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4402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B843-BADD-4FD9-A445-A38F6DB6077D}"/>
              </a:ext>
            </a:extLst>
          </p:cNvPr>
          <p:cNvSpPr>
            <a:spLocks noGrp="1"/>
          </p:cNvSpPr>
          <p:nvPr>
            <p:ph type="title"/>
          </p:nvPr>
        </p:nvSpPr>
        <p:spPr/>
        <p:txBody>
          <a:bodyPr>
            <a:noAutofit/>
          </a:bodyPr>
          <a:lstStyle/>
          <a:p>
            <a:r>
              <a:rPr lang="en-US" sz="6600" b="1" dirty="0">
                <a:latin typeface="Calibri" panose="020F0502020204030204" pitchFamily="34" charset="0"/>
                <a:cs typeface="Calibri" panose="020F0502020204030204" pitchFamily="34" charset="0"/>
              </a:rPr>
              <a:t>Hardware Requirements :</a:t>
            </a:r>
            <a:endParaRPr lang="en-IN" sz="66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4671A20-3B95-4B14-B752-24B619B0A853}"/>
              </a:ext>
            </a:extLst>
          </p:cNvPr>
          <p:cNvSpPr>
            <a:spLocks noGrp="1"/>
          </p:cNvSpPr>
          <p:nvPr>
            <p:ph idx="1"/>
          </p:nvPr>
        </p:nvSpPr>
        <p:spPr>
          <a:xfrm>
            <a:off x="1599595" y="2318236"/>
            <a:ext cx="10353762" cy="4058751"/>
          </a:xfrm>
        </p:spPr>
        <p:txBody>
          <a:bodyPr/>
          <a:lstStyle/>
          <a:p>
            <a:pPr marL="342900" lvl="0" indent="-342900">
              <a:lnSpc>
                <a:spcPct val="100000"/>
              </a:lnSpc>
              <a:buFont typeface="Symbol" panose="05050102010706020507" pitchFamily="18" charset="2"/>
              <a:buChar char=""/>
            </a:pPr>
            <a:r>
              <a:rPr lang="en-IN" sz="3200" dirty="0">
                <a:effectLst/>
                <a:latin typeface="Arial" panose="020B0604020202020204" pitchFamily="34" charset="0"/>
                <a:ea typeface="Calibri" panose="020F0502020204030204" pitchFamily="34" charset="0"/>
                <a:cs typeface="Arial" panose="020B0604020202020204" pitchFamily="34" charset="0"/>
              </a:rPr>
              <a:t>Processor – i3 and above </a:t>
            </a:r>
          </a:p>
          <a:p>
            <a:pPr marL="342900" lvl="0" indent="-342900">
              <a:lnSpc>
                <a:spcPct val="100000"/>
              </a:lnSpc>
              <a:buFont typeface="Symbol" panose="05050102010706020507" pitchFamily="18" charset="2"/>
              <a:buChar char=""/>
            </a:pPr>
            <a:r>
              <a:rPr lang="en-IN" sz="3200" dirty="0">
                <a:effectLst/>
                <a:latin typeface="Arial" panose="020B0604020202020204" pitchFamily="34" charset="0"/>
                <a:ea typeface="Calibri" panose="020F0502020204030204" pitchFamily="34" charset="0"/>
                <a:cs typeface="Arial" panose="020B0604020202020204" pitchFamily="34" charset="0"/>
              </a:rPr>
              <a:t>Hard disk – 5 GB</a:t>
            </a:r>
          </a:p>
          <a:p>
            <a:pPr marL="342900" lvl="0" indent="-342900">
              <a:lnSpc>
                <a:spcPct val="100000"/>
              </a:lnSpc>
              <a:spcAft>
                <a:spcPts val="800"/>
              </a:spcAft>
              <a:buFont typeface="Symbol" panose="05050102010706020507" pitchFamily="18" charset="2"/>
              <a:buChar char=""/>
            </a:pPr>
            <a:r>
              <a:rPr lang="en-IN" sz="3200" dirty="0">
                <a:effectLst/>
                <a:latin typeface="Arial" panose="020B0604020202020204" pitchFamily="34" charset="0"/>
                <a:ea typeface="Calibri" panose="020F0502020204030204" pitchFamily="34" charset="0"/>
                <a:cs typeface="Arial" panose="020B0604020202020204" pitchFamily="34" charset="0"/>
              </a:rPr>
              <a:t>Memory – </a:t>
            </a:r>
            <a:r>
              <a:rPr lang="en-IN" sz="3200" dirty="0">
                <a:latin typeface="Arial" panose="020B0604020202020204" pitchFamily="34" charset="0"/>
                <a:ea typeface="Calibri" panose="020F0502020204030204" pitchFamily="34" charset="0"/>
                <a:cs typeface="Arial" panose="020B0604020202020204" pitchFamily="34" charset="0"/>
              </a:rPr>
              <a:t>4</a:t>
            </a:r>
            <a:r>
              <a:rPr lang="en-IN" sz="3200" dirty="0">
                <a:effectLst/>
                <a:latin typeface="Arial" panose="020B0604020202020204" pitchFamily="34" charset="0"/>
                <a:ea typeface="Calibri" panose="020F0502020204030204" pitchFamily="34" charset="0"/>
                <a:cs typeface="Arial" panose="020B0604020202020204" pitchFamily="34" charset="0"/>
              </a:rPr>
              <a:t>GB RAM</a:t>
            </a:r>
          </a:p>
          <a:p>
            <a:pPr marL="342900" lvl="0" indent="-342900">
              <a:lnSpc>
                <a:spcPct val="100000"/>
              </a:lnSpc>
              <a:spcAft>
                <a:spcPts val="8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7651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F8E69D-1693-EC47-48B3-0D0AFC78ACB4}"/>
              </a:ext>
            </a:extLst>
          </p:cNvPr>
          <p:cNvSpPr txBox="1"/>
          <p:nvPr/>
        </p:nvSpPr>
        <p:spPr>
          <a:xfrm>
            <a:off x="4165846" y="334677"/>
            <a:ext cx="6094520" cy="707886"/>
          </a:xfrm>
          <a:prstGeom prst="rect">
            <a:avLst/>
          </a:prstGeom>
          <a:noFill/>
        </p:spPr>
        <p:txBody>
          <a:bodyPr wrap="square">
            <a:spAutoFit/>
          </a:bodyPr>
          <a:lstStyle/>
          <a:p>
            <a:r>
              <a:rPr lang="en-IN" sz="4000" b="1" dirty="0">
                <a:latin typeface="Calibri" panose="020F0502020204030204" pitchFamily="34" charset="0"/>
                <a:cs typeface="Calibri" panose="020F0502020204030204" pitchFamily="34" charset="0"/>
              </a:rPr>
              <a:t>UML DIAGRAM</a:t>
            </a:r>
            <a:endParaRPr lang="en-US" sz="40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E85AF52-0D8B-A85B-DCE6-E0C2E5D78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1966"/>
            <a:ext cx="12192000" cy="2712706"/>
          </a:xfrm>
          <a:prstGeom prst="rect">
            <a:avLst/>
          </a:prstGeom>
        </p:spPr>
      </p:pic>
    </p:spTree>
    <p:extLst>
      <p:ext uri="{BB962C8B-B14F-4D97-AF65-F5344CB8AC3E}">
        <p14:creationId xmlns:p14="http://schemas.microsoft.com/office/powerpoint/2010/main" val="366107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172BE-66AC-49A6-991A-86428E7C8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353" y="783347"/>
            <a:ext cx="7976626" cy="5882667"/>
          </a:xfrm>
          <a:prstGeom prst="rect">
            <a:avLst/>
          </a:prstGeom>
        </p:spPr>
      </p:pic>
      <p:sp>
        <p:nvSpPr>
          <p:cNvPr id="4" name="Rectangle 3">
            <a:extLst>
              <a:ext uri="{FF2B5EF4-FFF2-40B4-BE49-F238E27FC236}">
                <a16:creationId xmlns:a16="http://schemas.microsoft.com/office/drawing/2014/main" id="{277577E8-2F7C-DEE8-4216-43DBC66A3A25}"/>
              </a:ext>
            </a:extLst>
          </p:cNvPr>
          <p:cNvSpPr/>
          <p:nvPr/>
        </p:nvSpPr>
        <p:spPr>
          <a:xfrm>
            <a:off x="4274419" y="75461"/>
            <a:ext cx="3440494" cy="707886"/>
          </a:xfrm>
          <a:prstGeom prst="rect">
            <a:avLst/>
          </a:prstGeom>
          <a:noFill/>
        </p:spPr>
        <p:txBody>
          <a:bodyPr wrap="none" lIns="91440" tIns="45720" rIns="91440" bIns="45720">
            <a:spAutoFit/>
          </a:bodyPr>
          <a:lstStyle/>
          <a:p>
            <a:r>
              <a:rPr lang="en-IN" sz="4000" b="1" dirty="0">
                <a:latin typeface="Calibri" panose="020F0502020204030204" pitchFamily="34" charset="0"/>
                <a:cs typeface="Calibri" panose="020F0502020204030204" pitchFamily="34" charset="0"/>
              </a:rPr>
              <a:t>UML DIAGRAM</a:t>
            </a:r>
            <a:endParaRPr lang="en-US" sz="4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61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313724-7E92-41F0-A42D-8913135563A6}"/>
              </a:ext>
            </a:extLst>
          </p:cNvPr>
          <p:cNvSpPr>
            <a:spLocks noGrp="1"/>
          </p:cNvSpPr>
          <p:nvPr>
            <p:ph type="title"/>
          </p:nvPr>
        </p:nvSpPr>
        <p:spPr>
          <a:xfrm>
            <a:off x="773801" y="283948"/>
            <a:ext cx="10058400" cy="938370"/>
          </a:xfrm>
        </p:spPr>
        <p:txBody>
          <a:bodyPr>
            <a:normAutofit fontScale="90000"/>
          </a:bodyPr>
          <a:lstStyle/>
          <a:p>
            <a:r>
              <a:rPr lang="en-US" sz="3200" b="1" u="sng" dirty="0">
                <a:latin typeface="Calibri" panose="020F0502020204030204" pitchFamily="34" charset="0"/>
                <a:cs typeface="Calibri" panose="020F0502020204030204" pitchFamily="34" charset="0"/>
              </a:rPr>
              <a:t>Sample Code :</a:t>
            </a:r>
            <a:br>
              <a:rPr lang="en-US" sz="3200" dirty="0"/>
            </a:br>
            <a:endParaRPr lang="en-IN" sz="3200" dirty="0"/>
          </a:p>
        </p:txBody>
      </p:sp>
      <p:sp>
        <p:nvSpPr>
          <p:cNvPr id="3" name="TextBox 2">
            <a:extLst>
              <a:ext uri="{FF2B5EF4-FFF2-40B4-BE49-F238E27FC236}">
                <a16:creationId xmlns:a16="http://schemas.microsoft.com/office/drawing/2014/main" id="{A49183AF-B10D-CC68-0010-8123176D50DE}"/>
              </a:ext>
            </a:extLst>
          </p:cNvPr>
          <p:cNvSpPr txBox="1"/>
          <p:nvPr/>
        </p:nvSpPr>
        <p:spPr>
          <a:xfrm>
            <a:off x="417910" y="1037652"/>
            <a:ext cx="11197828" cy="707886"/>
          </a:xfrm>
          <a:prstGeom prst="rect">
            <a:avLst/>
          </a:prstGeom>
          <a:noFill/>
        </p:spPr>
        <p:txBody>
          <a:bodyPr wrap="square">
            <a:spAutoFit/>
          </a:bodyPr>
          <a:lstStyle/>
          <a:p>
            <a:r>
              <a:rPr lang="en-IN" sz="2000" b="1" dirty="0">
                <a:latin typeface="Arial" panose="020B0604020202020204" pitchFamily="34" charset="0"/>
                <a:cs typeface="Arial" panose="020B0604020202020204" pitchFamily="34" charset="0"/>
              </a:rPr>
              <a:t>App.py: </a:t>
            </a:r>
            <a:r>
              <a:rPr lang="en-US" sz="2000" b="1" i="0" dirty="0">
                <a:solidFill>
                  <a:srgbClr val="BDB7AF"/>
                </a:solidFill>
                <a:effectLst/>
                <a:latin typeface="Arial" panose="020B0604020202020204" pitchFamily="34" charset="0"/>
                <a:cs typeface="Arial" panose="020B0604020202020204" pitchFamily="34" charset="0"/>
              </a:rPr>
              <a:t>This is the main application file responsible for creating a user-friendly web interface using the </a:t>
            </a:r>
            <a:r>
              <a:rPr lang="en-US" sz="2000" b="1" i="0" dirty="0" err="1">
                <a:solidFill>
                  <a:srgbClr val="BDB7AF"/>
                </a:solidFill>
                <a:effectLst/>
                <a:latin typeface="Arial" panose="020B0604020202020204" pitchFamily="34" charset="0"/>
                <a:cs typeface="Arial" panose="020B0604020202020204" pitchFamily="34" charset="0"/>
              </a:rPr>
              <a:t>Streamlit</a:t>
            </a:r>
            <a:r>
              <a:rPr lang="en-US" sz="2000" b="1" i="0" dirty="0">
                <a:solidFill>
                  <a:srgbClr val="BDB7AF"/>
                </a:solidFill>
                <a:effectLst/>
                <a:latin typeface="Arial" panose="020B0604020202020204" pitchFamily="34" charset="0"/>
                <a:cs typeface="Arial" panose="020B0604020202020204" pitchFamily="34" charset="0"/>
              </a:rPr>
              <a:t> library.</a:t>
            </a:r>
            <a:endParaRPr lang="en-US"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33FC6EC-8528-A841-F49B-1D7155114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910" y="1876009"/>
            <a:ext cx="11418199" cy="4881978"/>
          </a:xfrm>
          <a:prstGeom prst="rect">
            <a:avLst/>
          </a:prstGeom>
        </p:spPr>
      </p:pic>
    </p:spTree>
    <p:extLst>
      <p:ext uri="{BB962C8B-B14F-4D97-AF65-F5344CB8AC3E}">
        <p14:creationId xmlns:p14="http://schemas.microsoft.com/office/powerpoint/2010/main" val="4126070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98DE-E53D-4B9F-B9DF-528206488ECD}"/>
              </a:ext>
            </a:extLst>
          </p:cNvPr>
          <p:cNvSpPr>
            <a:spLocks noGrp="1"/>
          </p:cNvSpPr>
          <p:nvPr>
            <p:ph type="title"/>
          </p:nvPr>
        </p:nvSpPr>
        <p:spPr>
          <a:xfrm>
            <a:off x="1580412" y="556186"/>
            <a:ext cx="10058400" cy="476732"/>
          </a:xfrm>
        </p:spPr>
        <p:txBody>
          <a:bodyPr>
            <a:noAutofit/>
          </a:bodyPr>
          <a:lstStyle/>
          <a:p>
            <a:pPr algn="l"/>
            <a:endParaRPr lang="en-IN" sz="3200" b="1" dirty="0"/>
          </a:p>
        </p:txBody>
      </p:sp>
      <p:pic>
        <p:nvPicPr>
          <p:cNvPr id="8" name="Picture 7">
            <a:extLst>
              <a:ext uri="{FF2B5EF4-FFF2-40B4-BE49-F238E27FC236}">
                <a16:creationId xmlns:a16="http://schemas.microsoft.com/office/drawing/2014/main" id="{5ADC3E03-3D43-784C-C57F-2A7447E80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6" y="171450"/>
            <a:ext cx="11744324" cy="6515100"/>
          </a:xfrm>
          <a:prstGeom prst="rect">
            <a:avLst/>
          </a:prstGeom>
        </p:spPr>
      </p:pic>
    </p:spTree>
    <p:extLst>
      <p:ext uri="{BB962C8B-B14F-4D97-AF65-F5344CB8AC3E}">
        <p14:creationId xmlns:p14="http://schemas.microsoft.com/office/powerpoint/2010/main" val="3372096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DBB980-2CBA-6DA9-32E8-66B4D4C27B9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6BFBE48-3C4B-2EC9-5E6E-F9359405D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4" y="242888"/>
            <a:ext cx="11715751" cy="6415087"/>
          </a:xfrm>
          <a:prstGeom prst="rect">
            <a:avLst/>
          </a:prstGeom>
        </p:spPr>
      </p:pic>
    </p:spTree>
    <p:extLst>
      <p:ext uri="{BB962C8B-B14F-4D97-AF65-F5344CB8AC3E}">
        <p14:creationId xmlns:p14="http://schemas.microsoft.com/office/powerpoint/2010/main" val="3826520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070B-2DD3-4303-828F-8921A82EEE76}"/>
              </a:ext>
            </a:extLst>
          </p:cNvPr>
          <p:cNvSpPr>
            <a:spLocks noGrp="1"/>
          </p:cNvSpPr>
          <p:nvPr>
            <p:ph type="title"/>
          </p:nvPr>
        </p:nvSpPr>
        <p:spPr>
          <a:xfrm>
            <a:off x="1066800" y="265105"/>
            <a:ext cx="10058400" cy="663308"/>
          </a:xfrm>
        </p:spPr>
        <p:txBody>
          <a:bodyPr>
            <a:normAutofit fontScale="90000"/>
          </a:bodyPr>
          <a:lstStyle/>
          <a:p>
            <a:pPr algn="l"/>
            <a:r>
              <a:rPr lang="en-US" sz="2200" b="1" dirty="0">
                <a:latin typeface="Arial" panose="020B0604020202020204" pitchFamily="34" charset="0"/>
                <a:cs typeface="Arial" panose="020B0604020202020204" pitchFamily="34" charset="0"/>
              </a:rPr>
              <a:t>Functions.py:</a:t>
            </a:r>
            <a:r>
              <a:rPr lang="en-US" sz="2200" b="0" i="0" dirty="0">
                <a:solidFill>
                  <a:srgbClr val="BDB7AF"/>
                </a:solidFill>
                <a:effectLst/>
                <a:latin typeface="Söhne"/>
              </a:rPr>
              <a:t> </a:t>
            </a:r>
            <a:r>
              <a:rPr lang="en-US" sz="2200" b="1" i="0" dirty="0">
                <a:solidFill>
                  <a:srgbClr val="BDB7AF"/>
                </a:solidFill>
                <a:effectLst/>
                <a:latin typeface="Arial" panose="020B0604020202020204" pitchFamily="34" charset="0"/>
                <a:cs typeface="Arial" panose="020B0604020202020204" pitchFamily="34" charset="0"/>
              </a:rPr>
              <a:t>Contains a collection of functions for analyzing and visualizing WhatsApp chat data</a:t>
            </a:r>
            <a:r>
              <a:rPr lang="en-US" sz="1200" b="0" i="0" dirty="0">
                <a:solidFill>
                  <a:srgbClr val="BDB7AF"/>
                </a:solidFill>
                <a:effectLst/>
                <a:latin typeface="Söhne"/>
              </a:rPr>
              <a:t>.</a:t>
            </a:r>
            <a:endParaRPr lang="en-IN" sz="27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BCD4E59-7320-9D3A-43D0-3402CE6AD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1114425"/>
            <a:ext cx="11558588" cy="5478470"/>
          </a:xfrm>
          <a:prstGeom prst="rect">
            <a:avLst/>
          </a:prstGeom>
        </p:spPr>
      </p:pic>
    </p:spTree>
    <p:extLst>
      <p:ext uri="{BB962C8B-B14F-4D97-AF65-F5344CB8AC3E}">
        <p14:creationId xmlns:p14="http://schemas.microsoft.com/office/powerpoint/2010/main" val="1286081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8734E-76D7-4162-A6A3-6C37CEFD8D13}"/>
              </a:ext>
            </a:extLst>
          </p:cNvPr>
          <p:cNvSpPr>
            <a:spLocks noGrp="1"/>
          </p:cNvSpPr>
          <p:nvPr>
            <p:ph type="title"/>
          </p:nvPr>
        </p:nvSpPr>
        <p:spPr>
          <a:xfrm>
            <a:off x="1303275" y="377852"/>
            <a:ext cx="9585448" cy="562358"/>
          </a:xfrm>
        </p:spPr>
        <p:txBody>
          <a:bodyPr>
            <a:noAutofit/>
          </a:bodyPr>
          <a:lstStyle/>
          <a:p>
            <a:r>
              <a:rPr lang="en-US" sz="6000" b="1" dirty="0">
                <a:latin typeface="Calibri" panose="020F0502020204030204" pitchFamily="34" charset="0"/>
                <a:cs typeface="Calibri" panose="020F0502020204030204" pitchFamily="34" charset="0"/>
              </a:rPr>
              <a:t>ABSTRACT</a:t>
            </a:r>
            <a:endParaRPr lang="en-IN" sz="6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CFA8735-3775-4088-A122-C57A3AAEFB9F}"/>
              </a:ext>
            </a:extLst>
          </p:cNvPr>
          <p:cNvSpPr>
            <a:spLocks noGrp="1"/>
          </p:cNvSpPr>
          <p:nvPr>
            <p:ph idx="1"/>
          </p:nvPr>
        </p:nvSpPr>
        <p:spPr>
          <a:xfrm>
            <a:off x="791592" y="1087916"/>
            <a:ext cx="10608815" cy="5286653"/>
          </a:xfrm>
        </p:spPr>
        <p:txBody>
          <a:bodyPr>
            <a:noAutofit/>
          </a:bodyPr>
          <a:lstStyle/>
          <a:p>
            <a:pPr marL="0" indent="0" algn="just">
              <a:buClrTx/>
              <a:buNone/>
            </a:pPr>
            <a:endParaRPr lang="en-US" sz="2000" dirty="0"/>
          </a:p>
          <a:p>
            <a:pPr marL="0" indent="0">
              <a:buClrTx/>
              <a:buNone/>
            </a:pPr>
            <a:endParaRPr lang="en-US" dirty="0"/>
          </a:p>
          <a:p>
            <a:pPr marL="0" indent="0">
              <a:buNone/>
            </a:pPr>
            <a:endParaRPr lang="en-IN" sz="1600" dirty="0"/>
          </a:p>
        </p:txBody>
      </p:sp>
      <p:sp>
        <p:nvSpPr>
          <p:cNvPr id="5" name="TextBox 4">
            <a:extLst>
              <a:ext uri="{FF2B5EF4-FFF2-40B4-BE49-F238E27FC236}">
                <a16:creationId xmlns:a16="http://schemas.microsoft.com/office/drawing/2014/main" id="{EAFAF698-252D-F161-C5EC-A02C2C2C34AD}"/>
              </a:ext>
            </a:extLst>
          </p:cNvPr>
          <p:cNvSpPr txBox="1"/>
          <p:nvPr/>
        </p:nvSpPr>
        <p:spPr>
          <a:xfrm>
            <a:off x="339435" y="1354862"/>
            <a:ext cx="11513128" cy="5019707"/>
          </a:xfrm>
          <a:prstGeom prst="rect">
            <a:avLst/>
          </a:prstGeom>
          <a:noFill/>
        </p:spPr>
        <p:txBody>
          <a:bodyPr wrap="square">
            <a:spAutoFit/>
          </a:bodyPr>
          <a:lstStyle/>
          <a:p>
            <a:pPr marL="342900" marR="0" indent="-342900" algn="just">
              <a:lnSpc>
                <a:spcPct val="107000"/>
              </a:lnSpc>
              <a:spcBef>
                <a:spcPts val="0"/>
              </a:spcBef>
              <a:spcAft>
                <a:spcPts val="800"/>
              </a:spcAft>
              <a:buFont typeface="Wingdings" panose="05000000000000000000" pitchFamily="2" charset="2"/>
              <a:buChar char="Ø"/>
            </a:pPr>
            <a:r>
              <a:rPr lang="en-US" sz="2400" kern="100" dirty="0">
                <a:effectLst/>
                <a:latin typeface="Arial" panose="020B0604020202020204" pitchFamily="34" charset="0"/>
                <a:ea typeface="Calibri" panose="020F0502020204030204" pitchFamily="34" charset="0"/>
                <a:cs typeface="Times New Roman" panose="02020603050405020304" pitchFamily="18" charset="0"/>
              </a:rPr>
              <a:t>The ubiquity of digital communication platforms has revolutionized interpersonal interactions, with WhatsApp serving as a prominent example. This project delves into a comprehensive analysis of WhatsApp chat data, unraveling valuable insights by focusing on media usage, message frequency, temporal dynamics, participant engagement, and linguistic expression through words and emojis.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Font typeface="Wingdings" panose="05000000000000000000" pitchFamily="2" charset="2"/>
              <a:buChar char="Ø"/>
            </a:pPr>
            <a:r>
              <a:rPr lang="en-US" sz="2400" kern="100" dirty="0">
                <a:effectLst/>
                <a:latin typeface="Arial" panose="020B0604020202020204" pitchFamily="34" charset="0"/>
                <a:ea typeface="Calibri" panose="020F0502020204030204" pitchFamily="34" charset="0"/>
                <a:cs typeface="Times New Roman" panose="02020603050405020304" pitchFamily="18" charset="0"/>
              </a:rPr>
              <a:t>The project initiates by securely collecting and preparing WhatsApp chat data, ensuring data integrity and privacy.</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800"/>
              </a:spcAft>
              <a:buFont typeface="Wingdings" panose="05000000000000000000" pitchFamily="2" charset="2"/>
              <a:buChar char="Ø"/>
            </a:pPr>
            <a:r>
              <a:rPr lang="en-US" sz="2400" kern="100" dirty="0">
                <a:effectLst/>
                <a:latin typeface="Arial" panose="020B0604020202020204" pitchFamily="34" charset="0"/>
                <a:ea typeface="Calibri" panose="020F0502020204030204" pitchFamily="34" charset="0"/>
                <a:cs typeface="Times New Roman" panose="02020603050405020304" pitchFamily="18" charset="0"/>
              </a:rPr>
              <a:t>project seeks to provide actionable insights across diverse domains. Community managers can optimize engagement by understanding activity patterns, while researchers gain a nuanced understanding of communication dynamics. Individuals gain self-awareness of their communication habits, and businesses can adapt strategies by recognizing prevalent themes and sentiment.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5849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DDBFF-C97C-DD78-A2B5-0A5741A17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85738"/>
            <a:ext cx="11644313" cy="6472237"/>
          </a:xfrm>
          <a:prstGeom prst="rect">
            <a:avLst/>
          </a:prstGeom>
        </p:spPr>
      </p:pic>
    </p:spTree>
    <p:extLst>
      <p:ext uri="{BB962C8B-B14F-4D97-AF65-F5344CB8AC3E}">
        <p14:creationId xmlns:p14="http://schemas.microsoft.com/office/powerpoint/2010/main" val="3234918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5DB649-F6E8-A42C-1374-26B0EC6B2AE7}"/>
              </a:ext>
            </a:extLst>
          </p:cNvPr>
          <p:cNvSpPr txBox="1"/>
          <p:nvPr/>
        </p:nvSpPr>
        <p:spPr>
          <a:xfrm>
            <a:off x="938212" y="395585"/>
            <a:ext cx="10315575" cy="707886"/>
          </a:xfrm>
          <a:prstGeom prst="rect">
            <a:avLst/>
          </a:prstGeom>
          <a:noFill/>
        </p:spPr>
        <p:txBody>
          <a:bodyPr wrap="square">
            <a:spAutoFit/>
          </a:bodyPr>
          <a:lstStyle/>
          <a:p>
            <a:r>
              <a:rPr lang="en-IN" sz="2000" b="1" dirty="0">
                <a:latin typeface="Arial" panose="020B0604020202020204" pitchFamily="34" charset="0"/>
                <a:cs typeface="Arial" panose="020B0604020202020204" pitchFamily="34" charset="0"/>
              </a:rPr>
              <a:t>Preprocessor.py:</a:t>
            </a:r>
            <a:r>
              <a:rPr lang="en-US" sz="2000" b="1" i="0" dirty="0">
                <a:solidFill>
                  <a:srgbClr val="BDB7AF"/>
                </a:solidFill>
                <a:effectLst/>
                <a:latin typeface="Arial" panose="020B0604020202020204" pitchFamily="34" charset="0"/>
                <a:cs typeface="Arial" panose="020B0604020202020204" pitchFamily="34" charset="0"/>
              </a:rPr>
              <a:t>This module preprocesses the raw WhatsApp chat data, making it suitable for analysis</a:t>
            </a:r>
            <a:r>
              <a:rPr lang="en-US" sz="2000" b="0" i="0" dirty="0">
                <a:solidFill>
                  <a:srgbClr val="BDB7AF"/>
                </a:solidFill>
                <a:effectLst/>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379FB14-3467-B945-3A9C-D7008E426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 y="1257299"/>
            <a:ext cx="11830051" cy="5429251"/>
          </a:xfrm>
          <a:prstGeom prst="rect">
            <a:avLst/>
          </a:prstGeom>
        </p:spPr>
      </p:pic>
    </p:spTree>
    <p:extLst>
      <p:ext uri="{BB962C8B-B14F-4D97-AF65-F5344CB8AC3E}">
        <p14:creationId xmlns:p14="http://schemas.microsoft.com/office/powerpoint/2010/main" val="1542141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75C05B-3A3D-46D5-9578-D6D9168C4D90}"/>
              </a:ext>
            </a:extLst>
          </p:cNvPr>
          <p:cNvSpPr>
            <a:spLocks noGrp="1"/>
          </p:cNvSpPr>
          <p:nvPr>
            <p:ph type="title"/>
          </p:nvPr>
        </p:nvSpPr>
        <p:spPr>
          <a:xfrm>
            <a:off x="5271483" y="-142875"/>
            <a:ext cx="10353762" cy="970450"/>
          </a:xfrm>
        </p:spPr>
        <p:txBody>
          <a:bodyPr>
            <a:normAutofit/>
          </a:bodyPr>
          <a:lstStyle/>
          <a:p>
            <a:pPr algn="l"/>
            <a:r>
              <a:rPr lang="en-US" sz="2800" b="1" u="sng" dirty="0">
                <a:latin typeface="Calibri" panose="020F0502020204030204" pitchFamily="34" charset="0"/>
                <a:cs typeface="Calibri" panose="020F0502020204030204" pitchFamily="34" charset="0"/>
              </a:rPr>
              <a:t>RESULTS:</a:t>
            </a:r>
            <a:endParaRPr lang="en-IN" sz="2800" b="1" u="sng"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FF47BEA-AE33-8458-63D6-29F6DFCEE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827575"/>
            <a:ext cx="11466576" cy="5929312"/>
          </a:xfrm>
          <a:prstGeom prst="rect">
            <a:avLst/>
          </a:prstGeom>
        </p:spPr>
      </p:pic>
    </p:spTree>
    <p:extLst>
      <p:ext uri="{BB962C8B-B14F-4D97-AF65-F5344CB8AC3E}">
        <p14:creationId xmlns:p14="http://schemas.microsoft.com/office/powerpoint/2010/main" val="271976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BD5A3-C95C-DCB0-42A6-12273462F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342900"/>
            <a:ext cx="10844213" cy="6172200"/>
          </a:xfrm>
          <a:prstGeom prst="rect">
            <a:avLst/>
          </a:prstGeom>
        </p:spPr>
      </p:pic>
    </p:spTree>
    <p:extLst>
      <p:ext uri="{BB962C8B-B14F-4D97-AF65-F5344CB8AC3E}">
        <p14:creationId xmlns:p14="http://schemas.microsoft.com/office/powerpoint/2010/main" val="3155394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FA3738-A11C-C817-E42D-1D3794851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4" y="271462"/>
            <a:ext cx="11544301" cy="6386513"/>
          </a:xfrm>
          <a:prstGeom prst="rect">
            <a:avLst/>
          </a:prstGeom>
        </p:spPr>
      </p:pic>
    </p:spTree>
    <p:extLst>
      <p:ext uri="{BB962C8B-B14F-4D97-AF65-F5344CB8AC3E}">
        <p14:creationId xmlns:p14="http://schemas.microsoft.com/office/powerpoint/2010/main" val="3165421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66C265-C395-C741-5BE7-21C128414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 y="300038"/>
            <a:ext cx="11744326" cy="6357937"/>
          </a:xfrm>
          <a:prstGeom prst="rect">
            <a:avLst/>
          </a:prstGeom>
        </p:spPr>
      </p:pic>
    </p:spTree>
    <p:extLst>
      <p:ext uri="{BB962C8B-B14F-4D97-AF65-F5344CB8AC3E}">
        <p14:creationId xmlns:p14="http://schemas.microsoft.com/office/powerpoint/2010/main" val="397267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B7016D-BE99-8D9B-542A-F34AF2383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00025"/>
            <a:ext cx="11715750" cy="6429376"/>
          </a:xfrm>
          <a:prstGeom prst="rect">
            <a:avLst/>
          </a:prstGeom>
        </p:spPr>
      </p:pic>
    </p:spTree>
    <p:extLst>
      <p:ext uri="{BB962C8B-B14F-4D97-AF65-F5344CB8AC3E}">
        <p14:creationId xmlns:p14="http://schemas.microsoft.com/office/powerpoint/2010/main" val="1797160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C0FA75-90F1-C9DA-91C6-E85E0FEDA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7" y="314324"/>
            <a:ext cx="11501437" cy="6357939"/>
          </a:xfrm>
          <a:prstGeom prst="rect">
            <a:avLst/>
          </a:prstGeom>
        </p:spPr>
      </p:pic>
    </p:spTree>
    <p:extLst>
      <p:ext uri="{BB962C8B-B14F-4D97-AF65-F5344CB8AC3E}">
        <p14:creationId xmlns:p14="http://schemas.microsoft.com/office/powerpoint/2010/main" val="2704208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EC0B94-6AB4-F7FD-3523-07856AD4E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63" y="242889"/>
            <a:ext cx="11644312" cy="6386511"/>
          </a:xfrm>
          <a:prstGeom prst="rect">
            <a:avLst/>
          </a:prstGeom>
        </p:spPr>
      </p:pic>
    </p:spTree>
    <p:extLst>
      <p:ext uri="{BB962C8B-B14F-4D97-AF65-F5344CB8AC3E}">
        <p14:creationId xmlns:p14="http://schemas.microsoft.com/office/powerpoint/2010/main" val="2499706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45DB07-9389-E04E-8C56-3F1EAF825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4" y="157163"/>
            <a:ext cx="11730039" cy="6472238"/>
          </a:xfrm>
          <a:prstGeom prst="rect">
            <a:avLst/>
          </a:prstGeom>
        </p:spPr>
      </p:pic>
    </p:spTree>
    <p:extLst>
      <p:ext uri="{BB962C8B-B14F-4D97-AF65-F5344CB8AC3E}">
        <p14:creationId xmlns:p14="http://schemas.microsoft.com/office/powerpoint/2010/main" val="359365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1B3D-5475-4988-BEF8-1D7A07A03769}"/>
              </a:ext>
            </a:extLst>
          </p:cNvPr>
          <p:cNvSpPr>
            <a:spLocks noGrp="1"/>
          </p:cNvSpPr>
          <p:nvPr>
            <p:ph type="title"/>
          </p:nvPr>
        </p:nvSpPr>
        <p:spPr>
          <a:xfrm>
            <a:off x="2954763" y="307169"/>
            <a:ext cx="6676016" cy="921058"/>
          </a:xfrm>
        </p:spPr>
        <p:txBody>
          <a:bodyPr>
            <a:noAutofit/>
          </a:bodyPr>
          <a:lstStyle/>
          <a:p>
            <a:r>
              <a:rPr lang="en-US" sz="5400" b="1" dirty="0">
                <a:latin typeface="Calibri" panose="020F0502020204030204" pitchFamily="34" charset="0"/>
                <a:cs typeface="Calibri" panose="020F0502020204030204" pitchFamily="34" charset="0"/>
              </a:rPr>
              <a:t>INTRODUCTION</a:t>
            </a:r>
            <a:endParaRPr lang="en-IN" sz="54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8BC52F9-3134-4C2D-8E2B-D062A415C28F}"/>
              </a:ext>
            </a:extLst>
          </p:cNvPr>
          <p:cNvSpPr>
            <a:spLocks noGrp="1"/>
          </p:cNvSpPr>
          <p:nvPr>
            <p:ph idx="1"/>
          </p:nvPr>
        </p:nvSpPr>
        <p:spPr>
          <a:xfrm>
            <a:off x="945732" y="1633826"/>
            <a:ext cx="10018713" cy="3124201"/>
          </a:xfrm>
        </p:spPr>
        <p:txBody>
          <a:bodyPr>
            <a:noAutofit/>
          </a:bodyPr>
          <a:lstStyle/>
          <a:p>
            <a:pPr algn="just">
              <a:buFont typeface="Wingdings" panose="05000000000000000000" pitchFamily="2" charset="2"/>
              <a:buChar char="q"/>
            </a:pPr>
            <a:r>
              <a:rPr lang="en-US" b="1" dirty="0">
                <a:effectLst/>
                <a:latin typeface="Arial" panose="020B0604020202020204" pitchFamily="34" charset="0"/>
                <a:ea typeface="Calibri" panose="020F0502020204030204" pitchFamily="34" charset="0"/>
                <a:cs typeface="Arial" panose="020B0604020202020204" pitchFamily="34" charset="0"/>
              </a:rPr>
              <a:t>In an era where digital communication has become an integral part of our lives, messaging platforms like WhatsApp have revolutionized the way we connect and interact. The prevalence of these platforms has generated a vast repository of conversational data, holding valuable insights into communication dynamics, user behaviors, and societal trends. This project embarks on a comprehensive exploration of WhatsApp chat data, focusing on several key dimensions, including media usage, message frequency, temporal patterns, participant engagement, and linguistic expressions through words and emojis.</a:t>
            </a:r>
          </a:p>
          <a:p>
            <a:pPr algn="just">
              <a:buFont typeface="Wingdings" panose="05000000000000000000" pitchFamily="2" charset="2"/>
              <a:buChar char="q"/>
            </a:pPr>
            <a:r>
              <a:rPr lang="en-US" b="1" kern="100" dirty="0">
                <a:effectLst/>
                <a:latin typeface="Arial" panose="020B0604020202020204" pitchFamily="34" charset="0"/>
                <a:ea typeface="Calibri" panose="020F0502020204030204" pitchFamily="34" charset="0"/>
                <a:cs typeface="Arial" panose="020B0604020202020204" pitchFamily="34" charset="0"/>
              </a:rPr>
              <a:t>The central aim of this project is to uncover hidden patterns and nuances within WhatsApp conversations, shedding light on how individuals engage, express emotions, and shape their interactions through various modalities. By delving into the multifaceted nature of these conversations, we gain a deeper understanding of the digital human experience and the intricate ways in which technology influences our communication behaviors.</a:t>
            </a:r>
          </a:p>
        </p:txBody>
      </p:sp>
    </p:spTree>
    <p:extLst>
      <p:ext uri="{BB962C8B-B14F-4D97-AF65-F5344CB8AC3E}">
        <p14:creationId xmlns:p14="http://schemas.microsoft.com/office/powerpoint/2010/main" val="2121059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E29DF6-EB47-5FA9-AC99-501ADBC12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200025"/>
            <a:ext cx="11830050" cy="6457950"/>
          </a:xfrm>
          <a:prstGeom prst="rect">
            <a:avLst/>
          </a:prstGeom>
        </p:spPr>
      </p:pic>
    </p:spTree>
    <p:extLst>
      <p:ext uri="{BB962C8B-B14F-4D97-AF65-F5344CB8AC3E}">
        <p14:creationId xmlns:p14="http://schemas.microsoft.com/office/powerpoint/2010/main" val="397795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C2F2D-9CE5-3EC7-E455-CCCA329EC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8" y="185738"/>
            <a:ext cx="11787187" cy="6557962"/>
          </a:xfrm>
          <a:prstGeom prst="rect">
            <a:avLst/>
          </a:prstGeom>
        </p:spPr>
      </p:pic>
    </p:spTree>
    <p:extLst>
      <p:ext uri="{BB962C8B-B14F-4D97-AF65-F5344CB8AC3E}">
        <p14:creationId xmlns:p14="http://schemas.microsoft.com/office/powerpoint/2010/main" val="3749362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F470B-6F2E-0903-C02D-72EB3E881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4" y="228600"/>
            <a:ext cx="11544301" cy="6400800"/>
          </a:xfrm>
          <a:prstGeom prst="rect">
            <a:avLst/>
          </a:prstGeom>
        </p:spPr>
      </p:pic>
    </p:spTree>
    <p:extLst>
      <p:ext uri="{BB962C8B-B14F-4D97-AF65-F5344CB8AC3E}">
        <p14:creationId xmlns:p14="http://schemas.microsoft.com/office/powerpoint/2010/main" val="2745763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001AA-3139-50BE-57F3-DCABDDC8611D}"/>
              </a:ext>
            </a:extLst>
          </p:cNvPr>
          <p:cNvSpPr txBox="1"/>
          <p:nvPr/>
        </p:nvSpPr>
        <p:spPr>
          <a:xfrm>
            <a:off x="3699163" y="307815"/>
            <a:ext cx="6096000" cy="1138773"/>
          </a:xfrm>
          <a:prstGeom prst="rect">
            <a:avLst/>
          </a:prstGeom>
          <a:noFill/>
        </p:spPr>
        <p:txBody>
          <a:bodyPr wrap="square">
            <a:spAutoFit/>
          </a:bodyPr>
          <a:lstStyle/>
          <a:p>
            <a:r>
              <a:rPr lang="en-US" sz="4000" b="1" dirty="0">
                <a:latin typeface="Calibri" panose="020F0502020204030204" pitchFamily="34" charset="0"/>
                <a:cs typeface="Calibri" panose="020F0502020204030204" pitchFamily="34" charset="0"/>
              </a:rPr>
              <a:t>RESULTS AND DISCUSSION</a:t>
            </a:r>
          </a:p>
          <a:p>
            <a:endParaRPr lang="en-US" sz="28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55DE895-7DC5-7001-3FE4-B7D5CE8600FB}"/>
              </a:ext>
            </a:extLst>
          </p:cNvPr>
          <p:cNvSpPr txBox="1"/>
          <p:nvPr/>
        </p:nvSpPr>
        <p:spPr>
          <a:xfrm>
            <a:off x="429490" y="1256428"/>
            <a:ext cx="11333019" cy="5293757"/>
          </a:xfrm>
          <a:prstGeom prst="rect">
            <a:avLst/>
          </a:prstGeom>
          <a:noFill/>
        </p:spPr>
        <p:txBody>
          <a:bodyPr wrap="square">
            <a:spAutoFit/>
          </a:bodyPr>
          <a:lstStyle/>
          <a:p>
            <a:r>
              <a:rPr lang="en-US" sz="2600" dirty="0"/>
              <a:t>This project is created in python using </a:t>
            </a:r>
            <a:r>
              <a:rPr lang="en-US" sz="2600" dirty="0" err="1"/>
              <a:t>Streamlit</a:t>
            </a:r>
            <a:r>
              <a:rPr lang="en-US" sz="2600" dirty="0"/>
              <a:t>.</a:t>
            </a:r>
          </a:p>
          <a:p>
            <a:endParaRPr lang="en-US" sz="2600" dirty="0"/>
          </a:p>
          <a:p>
            <a:r>
              <a:rPr lang="en-US" sz="2600" b="1" u="sng" dirty="0">
                <a:latin typeface="Calibri" panose="020F0502020204030204" pitchFamily="34" charset="0"/>
                <a:cs typeface="Calibri" panose="020F0502020204030204" pitchFamily="34" charset="0"/>
              </a:rPr>
              <a:t>Working of project:</a:t>
            </a:r>
          </a:p>
          <a:p>
            <a:pPr marL="342900" indent="-342900">
              <a:buAutoNum type="arabicPeriod"/>
            </a:pPr>
            <a:r>
              <a:rPr lang="en-US" sz="2600" dirty="0"/>
              <a:t>User go to sidebar and click on browse file . </a:t>
            </a:r>
          </a:p>
          <a:p>
            <a:pPr marL="342900" indent="-342900">
              <a:buAutoNum type="arabicPeriod"/>
            </a:pPr>
            <a:r>
              <a:rPr lang="en-US" sz="2600" dirty="0"/>
              <a:t>Select WhatsApp chat text file and import it for analysis . </a:t>
            </a:r>
          </a:p>
          <a:p>
            <a:pPr marL="342900" indent="-342900">
              <a:buAutoNum type="arabicPeriod"/>
            </a:pPr>
            <a:r>
              <a:rPr lang="en-US" sz="2600" dirty="0"/>
              <a:t>User have choice for overall analysis or specific user analysis from whole group. </a:t>
            </a:r>
          </a:p>
          <a:p>
            <a:pPr marL="342900" indent="-342900">
              <a:buAutoNum type="arabicPeriod"/>
            </a:pPr>
            <a:r>
              <a:rPr lang="en-US" sz="2600" dirty="0"/>
              <a:t>After selecting user, User click on show analysis button to analyze imported file. </a:t>
            </a:r>
          </a:p>
          <a:p>
            <a:pPr marL="342900" indent="-342900">
              <a:buAutoNum type="arabicPeriod"/>
            </a:pPr>
            <a:r>
              <a:rPr lang="en-US" sz="2600" dirty="0"/>
              <a:t>It shows analysis of imported WhatsApp text file.  </a:t>
            </a:r>
          </a:p>
          <a:p>
            <a:pPr marL="342900" indent="-342900">
              <a:buAutoNum type="arabicPeriod"/>
            </a:pPr>
            <a:r>
              <a:rPr lang="en-US" sz="2600" dirty="0"/>
              <a:t>User can see Total messages, words, media and link shared in the group. </a:t>
            </a:r>
          </a:p>
          <a:p>
            <a:r>
              <a:rPr lang="en-US" sz="2600" b="1" dirty="0">
                <a:latin typeface="+mj-lt"/>
                <a:cs typeface="Arial" panose="020B0604020202020204" pitchFamily="34" charset="0"/>
              </a:rPr>
              <a:t>7</a:t>
            </a:r>
            <a:r>
              <a:rPr lang="en-US" sz="2600" dirty="0">
                <a:cs typeface="Arial" panose="020B0604020202020204" pitchFamily="34" charset="0"/>
              </a:rPr>
              <a:t>. then monthly and daily timeline for the message is shown using line charts. </a:t>
            </a:r>
          </a:p>
          <a:p>
            <a:pPr marL="342900" indent="-342900">
              <a:buAutoNum type="arabicPeriod"/>
            </a:pPr>
            <a:endParaRPr lang="en-US" sz="2600" dirty="0"/>
          </a:p>
        </p:txBody>
      </p:sp>
    </p:spTree>
    <p:extLst>
      <p:ext uri="{BB962C8B-B14F-4D97-AF65-F5344CB8AC3E}">
        <p14:creationId xmlns:p14="http://schemas.microsoft.com/office/powerpoint/2010/main" val="4102058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4DF79C-EC5C-DB9B-8A67-FD84E5D5E989}"/>
              </a:ext>
            </a:extLst>
          </p:cNvPr>
          <p:cNvSpPr txBox="1"/>
          <p:nvPr/>
        </p:nvSpPr>
        <p:spPr>
          <a:xfrm>
            <a:off x="304801" y="1233708"/>
            <a:ext cx="11887199" cy="4893647"/>
          </a:xfrm>
          <a:prstGeom prst="rect">
            <a:avLst/>
          </a:prstGeom>
          <a:noFill/>
        </p:spPr>
        <p:txBody>
          <a:bodyPr wrap="square">
            <a:spAutoFit/>
          </a:bodyPr>
          <a:lstStyle/>
          <a:p>
            <a:r>
              <a:rPr lang="en-US" sz="2600" dirty="0">
                <a:cs typeface="Arial" panose="020B0604020202020204" pitchFamily="34" charset="0"/>
              </a:rPr>
              <a:t>8. Activity Map in which most busy month and day is shown by the bar charts. </a:t>
            </a:r>
          </a:p>
          <a:p>
            <a:r>
              <a:rPr lang="en-US" sz="2600" dirty="0">
                <a:cs typeface="Arial" panose="020B0604020202020204" pitchFamily="34" charset="0"/>
              </a:rPr>
              <a:t>9. then weekly activity map which shows hourly activity of users with corresponding day using heat map.  </a:t>
            </a:r>
          </a:p>
          <a:p>
            <a:r>
              <a:rPr lang="en-US" sz="2600" dirty="0">
                <a:cs typeface="Arial" panose="020B0604020202020204" pitchFamily="34" charset="0"/>
              </a:rPr>
              <a:t>10. Top five busy users in group using graph and list of users with percentage of use.</a:t>
            </a:r>
          </a:p>
          <a:p>
            <a:r>
              <a:rPr lang="en-US" sz="2600" dirty="0">
                <a:cs typeface="Arial" panose="020B0604020202020204" pitchFamily="34" charset="0"/>
              </a:rPr>
              <a:t>11.WordCloud shows an interesting visualization of most common words. </a:t>
            </a:r>
          </a:p>
          <a:p>
            <a:r>
              <a:rPr lang="en-US" sz="2600" dirty="0">
                <a:cs typeface="Arial" panose="020B0604020202020204" pitchFamily="34" charset="0"/>
              </a:rPr>
              <a:t>12. Top twenty most common word represented by using bar chart. </a:t>
            </a:r>
          </a:p>
          <a:p>
            <a:r>
              <a:rPr lang="en-US" sz="2600" dirty="0">
                <a:cs typeface="Arial" panose="020B0604020202020204" pitchFamily="34" charset="0"/>
              </a:rPr>
              <a:t>13. List of Emoji’s with number of times it is used. </a:t>
            </a:r>
          </a:p>
          <a:p>
            <a:r>
              <a:rPr lang="en-US" sz="2600" dirty="0">
                <a:cs typeface="Arial" panose="020B0604020202020204" pitchFamily="34" charset="0"/>
              </a:rPr>
              <a:t>14. Emoji and sentiment analysis of chat</a:t>
            </a:r>
          </a:p>
          <a:p>
            <a:r>
              <a:rPr lang="en-US" sz="2600" dirty="0">
                <a:cs typeface="Arial" panose="020B0604020202020204" pitchFamily="34" charset="0"/>
              </a:rPr>
              <a:t>15. Pie chart which shows top five emoji’s percentage of use. </a:t>
            </a:r>
          </a:p>
          <a:p>
            <a:endParaRPr lang="en-US" sz="2600" dirty="0">
              <a:cs typeface="Arial" panose="020B0604020202020204" pitchFamily="34" charset="0"/>
            </a:endParaRPr>
          </a:p>
          <a:p>
            <a:pPr marL="457200" indent="-457200">
              <a:buFont typeface="Wingdings" panose="05000000000000000000" pitchFamily="2" charset="2"/>
              <a:buChar char="ü"/>
            </a:pPr>
            <a:r>
              <a:rPr lang="en-US" sz="2600" dirty="0">
                <a:cs typeface="Arial" panose="020B0604020202020204" pitchFamily="34" charset="0"/>
              </a:rPr>
              <a:t>This is the result of project and how project is working</a:t>
            </a:r>
          </a:p>
        </p:txBody>
      </p:sp>
    </p:spTree>
    <p:extLst>
      <p:ext uri="{BB962C8B-B14F-4D97-AF65-F5344CB8AC3E}">
        <p14:creationId xmlns:p14="http://schemas.microsoft.com/office/powerpoint/2010/main" val="2564525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7806-AAEF-45DF-9502-CD56F9CF0646}"/>
              </a:ext>
            </a:extLst>
          </p:cNvPr>
          <p:cNvSpPr>
            <a:spLocks noGrp="1"/>
          </p:cNvSpPr>
          <p:nvPr>
            <p:ph type="title"/>
          </p:nvPr>
        </p:nvSpPr>
        <p:spPr>
          <a:xfrm>
            <a:off x="785207" y="223837"/>
            <a:ext cx="10353762" cy="970450"/>
          </a:xfrm>
        </p:spPr>
        <p:txBody>
          <a:bodyPr>
            <a:noAutofit/>
          </a:bodyPr>
          <a:lstStyle/>
          <a:p>
            <a:r>
              <a:rPr lang="en-US" sz="6000" b="1" dirty="0">
                <a:latin typeface=":Calibri (Body)"/>
              </a:rPr>
              <a:t>CONCLUSION</a:t>
            </a:r>
            <a:endParaRPr lang="en-IN" sz="6000" b="1" dirty="0">
              <a:latin typeface=":Calibri (Body)"/>
            </a:endParaRPr>
          </a:p>
        </p:txBody>
      </p:sp>
      <p:sp>
        <p:nvSpPr>
          <p:cNvPr id="3" name="Content Placeholder 2">
            <a:extLst>
              <a:ext uri="{FF2B5EF4-FFF2-40B4-BE49-F238E27FC236}">
                <a16:creationId xmlns:a16="http://schemas.microsoft.com/office/drawing/2014/main" id="{083C9816-1F7A-4910-B7C6-F14EE0808D2A}"/>
              </a:ext>
            </a:extLst>
          </p:cNvPr>
          <p:cNvSpPr>
            <a:spLocks noGrp="1"/>
          </p:cNvSpPr>
          <p:nvPr>
            <p:ph idx="1"/>
          </p:nvPr>
        </p:nvSpPr>
        <p:spPr>
          <a:xfrm>
            <a:off x="214314" y="1399624"/>
            <a:ext cx="11672886" cy="4058751"/>
          </a:xfrm>
        </p:spPr>
        <p:txBody>
          <a:bodyPr>
            <a:noAutofit/>
          </a:bodyPr>
          <a:lstStyle/>
          <a:p>
            <a:pPr>
              <a:buFont typeface="Wingdings" panose="05000000000000000000" pitchFamily="2" charset="2"/>
              <a:buChar char="q"/>
            </a:pPr>
            <a:r>
              <a:rPr lang="en-US" b="1" dirty="0">
                <a:latin typeface="Arial" panose="020B0604020202020204" pitchFamily="34" charset="0"/>
                <a:cs typeface="Arial" panose="020B0604020202020204" pitchFamily="34" charset="0"/>
              </a:rPr>
              <a:t>The major objective that has been decided in the initial phase of the requirement analysis is achieved successfully. After the implementation, the system provides reliable results. The system is totally menu and user friendly, which makes it easy for the users even with limited knowledge of computer environment to operate the developed system. The system avoids the drawbacks of the existing manual system and the validation facility of the system totally eliminates the chances of wrong data entry. It has following features: </a:t>
            </a:r>
          </a:p>
          <a:p>
            <a:pPr marL="414000" lvl="1" indent="0">
              <a:buNone/>
            </a:pPr>
            <a:r>
              <a:rPr lang="en-US" b="1" dirty="0">
                <a:latin typeface="Arial" panose="020B0604020202020204" pitchFamily="34" charset="0"/>
                <a:cs typeface="Arial" panose="020B0604020202020204" pitchFamily="34" charset="0"/>
              </a:rPr>
              <a:t>• User friendly. </a:t>
            </a:r>
          </a:p>
          <a:p>
            <a:pPr marL="414000" lvl="1" indent="0">
              <a:buNone/>
            </a:pPr>
            <a:r>
              <a:rPr lang="en-US" b="1" dirty="0">
                <a:latin typeface="Arial" panose="020B0604020202020204" pitchFamily="34" charset="0"/>
                <a:cs typeface="Arial" panose="020B0604020202020204" pitchFamily="34" charset="0"/>
              </a:rPr>
              <a:t>• Time saving. </a:t>
            </a:r>
          </a:p>
          <a:p>
            <a:pPr marL="414000" lvl="1" indent="0">
              <a:buNone/>
            </a:pPr>
            <a:r>
              <a:rPr lang="en-US" b="1" dirty="0">
                <a:latin typeface="Arial" panose="020B0604020202020204" pitchFamily="34" charset="0"/>
                <a:cs typeface="Arial" panose="020B0604020202020204" pitchFamily="34" charset="0"/>
              </a:rPr>
              <a:t>• Runs on any devices. </a:t>
            </a:r>
          </a:p>
          <a:p>
            <a:pPr marL="414000" lvl="1" indent="0">
              <a:buNone/>
            </a:pPr>
            <a:r>
              <a:rPr lang="en-US" b="1" dirty="0">
                <a:latin typeface="Arial" panose="020B0604020202020204" pitchFamily="34" charset="0"/>
                <a:cs typeface="Arial" panose="020B0604020202020204" pitchFamily="34" charset="0"/>
              </a:rPr>
              <a:t>• Analyzes any WhatsApp imported file. </a:t>
            </a:r>
          </a:p>
          <a:p>
            <a:pPr marL="414000" lvl="1" indent="0">
              <a:buNone/>
            </a:pPr>
            <a:r>
              <a:rPr lang="en-US" b="1" dirty="0">
                <a:latin typeface="Arial" panose="020B0604020202020204" pitchFamily="34" charset="0"/>
                <a:cs typeface="Arial" panose="020B0604020202020204" pitchFamily="34" charset="0"/>
              </a:rPr>
              <a:t>• Accuracy. </a:t>
            </a:r>
          </a:p>
          <a:p>
            <a:pPr marL="414000" lvl="1" indent="0">
              <a:buNone/>
            </a:pPr>
            <a:r>
              <a:rPr lang="en-US" b="1" dirty="0">
                <a:latin typeface="Arial" panose="020B0604020202020204" pitchFamily="34" charset="0"/>
                <a:cs typeface="Arial" panose="020B0604020202020204" pitchFamily="34" charset="0"/>
              </a:rPr>
              <a:t>• Reliability. </a:t>
            </a:r>
          </a:p>
          <a:p>
            <a:pPr marL="414000" lvl="1" indent="0">
              <a:buNone/>
            </a:pPr>
            <a:r>
              <a:rPr lang="en-US" b="1" dirty="0">
                <a:latin typeface="Arial" panose="020B0604020202020204" pitchFamily="34" charset="0"/>
                <a:cs typeface="Arial" panose="020B0604020202020204" pitchFamily="34" charset="0"/>
              </a:rPr>
              <a:t>• Easy to use.</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0249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397A6-2FEA-40E7-B125-16E520C4E800}"/>
              </a:ext>
            </a:extLst>
          </p:cNvPr>
          <p:cNvSpPr>
            <a:spLocks noGrp="1"/>
          </p:cNvSpPr>
          <p:nvPr>
            <p:ph type="title"/>
          </p:nvPr>
        </p:nvSpPr>
        <p:spPr>
          <a:xfrm>
            <a:off x="781006" y="223837"/>
            <a:ext cx="10353762" cy="970450"/>
          </a:xfrm>
        </p:spPr>
        <p:txBody>
          <a:bodyPr>
            <a:noAutofit/>
          </a:bodyPr>
          <a:lstStyle/>
          <a:p>
            <a:r>
              <a:rPr lang="en-US" sz="6000" b="1" dirty="0">
                <a:latin typeface="Calibri" panose="020F0502020204030204" pitchFamily="34" charset="0"/>
                <a:cs typeface="Calibri" panose="020F0502020204030204" pitchFamily="34" charset="0"/>
              </a:rPr>
              <a:t>FUTURE SCOPE</a:t>
            </a:r>
            <a:endParaRPr lang="en-IN" sz="60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E678933-8389-42D2-B5F4-978E6542A8AA}"/>
              </a:ext>
            </a:extLst>
          </p:cNvPr>
          <p:cNvSpPr>
            <a:spLocks noGrp="1"/>
          </p:cNvSpPr>
          <p:nvPr>
            <p:ph idx="1"/>
          </p:nvPr>
        </p:nvSpPr>
        <p:spPr>
          <a:xfrm>
            <a:off x="138112" y="1375261"/>
            <a:ext cx="11915775" cy="5096976"/>
          </a:xfrm>
        </p:spPr>
        <p:txBody>
          <a:bodyPr>
            <a:normAutofit fontScale="62500" lnSpcReduction="20000"/>
          </a:bodyPr>
          <a:lstStyle/>
          <a:p>
            <a:pPr>
              <a:buFont typeface="Wingdings" panose="05000000000000000000" pitchFamily="2" charset="2"/>
              <a:buChar char="q"/>
            </a:pPr>
            <a:r>
              <a:rPr lang="en-US" sz="3400" b="1" i="0" dirty="0">
                <a:solidFill>
                  <a:srgbClr val="BDB7AF"/>
                </a:solidFill>
                <a:effectLst/>
                <a:latin typeface="Söhne"/>
              </a:rPr>
              <a:t>The future scope of a WhatsApp chat analysis project is promising, with opportunities for further enhancement and expansion. Some potential future directions and scope for improvement include</a:t>
            </a:r>
            <a:r>
              <a:rPr lang="en-US" sz="3400" b="0" i="0" dirty="0">
                <a:solidFill>
                  <a:srgbClr val="BDB7AF"/>
                </a:solidFill>
                <a:effectLst/>
                <a:latin typeface="Söhne"/>
              </a:rPr>
              <a:t>:</a:t>
            </a:r>
          </a:p>
          <a:p>
            <a:pPr lvl="1">
              <a:buFont typeface="+mj-lt"/>
              <a:buAutoNum type="arabicPeriod"/>
            </a:pPr>
            <a:r>
              <a:rPr lang="en-US" sz="3200" b="1" i="0" dirty="0">
                <a:solidFill>
                  <a:srgbClr val="BDB7AF"/>
                </a:solidFill>
                <a:effectLst/>
                <a:latin typeface="Söhne"/>
              </a:rPr>
              <a:t>Real-time Analysis</a:t>
            </a:r>
            <a:endParaRPr lang="en-US" sz="3200" dirty="0">
              <a:solidFill>
                <a:srgbClr val="BDB7AF"/>
              </a:solidFill>
              <a:effectLst/>
              <a:latin typeface="Söhne"/>
            </a:endParaRPr>
          </a:p>
          <a:p>
            <a:pPr lvl="1">
              <a:buFont typeface="+mj-lt"/>
              <a:buAutoNum type="arabicPeriod"/>
            </a:pPr>
            <a:r>
              <a:rPr lang="en-US" sz="3200" b="1" i="0" dirty="0">
                <a:solidFill>
                  <a:srgbClr val="BDB7AF"/>
                </a:solidFill>
                <a:effectLst/>
                <a:latin typeface="Söhne"/>
              </a:rPr>
              <a:t>Customizable Dashboards</a:t>
            </a:r>
          </a:p>
          <a:p>
            <a:pPr lvl="1">
              <a:buFont typeface="+mj-lt"/>
              <a:buAutoNum type="arabicPeriod"/>
            </a:pPr>
            <a:r>
              <a:rPr lang="en-US" sz="3200" b="1" i="0" dirty="0">
                <a:solidFill>
                  <a:srgbClr val="BDB7AF"/>
                </a:solidFill>
                <a:effectLst/>
                <a:latin typeface="Söhne"/>
              </a:rPr>
              <a:t>Social Network Integration</a:t>
            </a:r>
          </a:p>
          <a:p>
            <a:pPr lvl="1">
              <a:buFont typeface="+mj-lt"/>
              <a:buAutoNum type="arabicPeriod"/>
            </a:pPr>
            <a:r>
              <a:rPr lang="en-US" sz="3200" b="1" i="0" dirty="0">
                <a:solidFill>
                  <a:srgbClr val="BDB7AF"/>
                </a:solidFill>
                <a:effectLst/>
                <a:latin typeface="Söhne"/>
              </a:rPr>
              <a:t>Chat Summarization</a:t>
            </a:r>
          </a:p>
          <a:p>
            <a:pPr lvl="1">
              <a:buFont typeface="+mj-lt"/>
              <a:buAutoNum type="arabicPeriod"/>
            </a:pPr>
            <a:r>
              <a:rPr lang="en-US" sz="3200" b="1" i="0" dirty="0">
                <a:solidFill>
                  <a:srgbClr val="BDB7AF"/>
                </a:solidFill>
                <a:effectLst/>
                <a:latin typeface="Söhne"/>
              </a:rPr>
              <a:t>User Engagement Insights</a:t>
            </a:r>
          </a:p>
          <a:p>
            <a:pPr lvl="1">
              <a:buFont typeface="+mj-lt"/>
              <a:buAutoNum type="arabicPeriod"/>
            </a:pPr>
            <a:r>
              <a:rPr lang="en-US" sz="3200" b="1" i="0" dirty="0">
                <a:solidFill>
                  <a:srgbClr val="BDB7AF"/>
                </a:solidFill>
                <a:effectLst/>
                <a:latin typeface="Söhne"/>
              </a:rPr>
              <a:t>Predictive Analysis</a:t>
            </a:r>
          </a:p>
          <a:p>
            <a:pPr lvl="1">
              <a:buFont typeface="+mj-lt"/>
              <a:buAutoNum type="arabicPeriod"/>
            </a:pPr>
            <a:r>
              <a:rPr lang="en-US" sz="3200" b="1" i="0" dirty="0">
                <a:solidFill>
                  <a:srgbClr val="BDB7AF"/>
                </a:solidFill>
                <a:effectLst/>
                <a:latin typeface="Söhne"/>
              </a:rPr>
              <a:t>Data Visualization Enhancements</a:t>
            </a:r>
            <a:endParaRPr lang="en-US" sz="3200" b="0" i="0" dirty="0">
              <a:solidFill>
                <a:srgbClr val="BDB7AF"/>
              </a:solidFill>
              <a:effectLst/>
              <a:latin typeface="Söhne"/>
            </a:endParaRPr>
          </a:p>
          <a:p>
            <a:pPr lvl="1">
              <a:buFont typeface="+mj-lt"/>
              <a:buAutoNum type="arabicPeriod"/>
            </a:pPr>
            <a:r>
              <a:rPr lang="en-US" sz="3200" b="1" i="0" dirty="0">
                <a:solidFill>
                  <a:srgbClr val="BDB7AF"/>
                </a:solidFill>
                <a:effectLst/>
                <a:latin typeface="Söhne"/>
              </a:rPr>
              <a:t>Data Export</a:t>
            </a:r>
            <a:endParaRPr lang="en-US" sz="3200" dirty="0">
              <a:solidFill>
                <a:srgbClr val="BDB7AF"/>
              </a:solidFill>
              <a:effectLst/>
              <a:latin typeface="Söhne"/>
            </a:endParaRPr>
          </a:p>
          <a:p>
            <a:pPr algn="l">
              <a:buFont typeface="Wingdings" panose="05000000000000000000" pitchFamily="2" charset="2"/>
              <a:buChar char="q"/>
            </a:pPr>
            <a:r>
              <a:rPr lang="en-US" sz="3400" b="1" i="0" dirty="0">
                <a:solidFill>
                  <a:srgbClr val="BDB7AF"/>
                </a:solidFill>
                <a:effectLst/>
                <a:latin typeface="Söhne"/>
              </a:rPr>
              <a:t>The future scope of a WhatsApp chat analysis project largely depends on the evolving needs of users and advancements in natural language processing and data analysis techniques. By addressing these opportunities, the project can continue to provide valuable insights into chat data and user interactions</a:t>
            </a:r>
            <a:r>
              <a:rPr lang="en-US" sz="3400" b="0" i="0" dirty="0">
                <a:solidFill>
                  <a:srgbClr val="BDB7AF"/>
                </a:solidFill>
                <a:effectLst/>
                <a:latin typeface="Söhne"/>
              </a:rPr>
              <a:t>.</a:t>
            </a:r>
          </a:p>
          <a:p>
            <a:pPr algn="l">
              <a:buFont typeface="+mj-lt"/>
              <a:buAutoNum type="arabicPeriod"/>
            </a:pPr>
            <a:endParaRPr lang="en-US" sz="3400" b="0" i="0" dirty="0">
              <a:solidFill>
                <a:srgbClr val="BDB7AF"/>
              </a:solidFill>
              <a:effectLst/>
              <a:latin typeface="Söhne"/>
            </a:endParaRPr>
          </a:p>
          <a:p>
            <a:pPr algn="l">
              <a:buFont typeface="+mj-lt"/>
              <a:buAutoNum type="arabicPeriod"/>
            </a:pPr>
            <a:endParaRPr lang="en-US" b="0" i="0" dirty="0">
              <a:solidFill>
                <a:srgbClr val="BDB7AF"/>
              </a:solidFill>
              <a:effectLst/>
              <a:latin typeface="Söhne"/>
            </a:endParaRP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1015464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6CDE-019E-4DDE-BAEF-1C0D3F693B61}"/>
              </a:ext>
            </a:extLst>
          </p:cNvPr>
          <p:cNvSpPr>
            <a:spLocks noGrp="1"/>
          </p:cNvSpPr>
          <p:nvPr>
            <p:ph type="title"/>
          </p:nvPr>
        </p:nvSpPr>
        <p:spPr>
          <a:xfrm>
            <a:off x="2870184" y="733378"/>
            <a:ext cx="6451629" cy="442773"/>
          </a:xfrm>
        </p:spPr>
        <p:txBody>
          <a:bodyPr>
            <a:noAutofit/>
          </a:bodyPr>
          <a:lstStyle/>
          <a:p>
            <a:r>
              <a:rPr lang="en-US" sz="6600" b="1" dirty="0">
                <a:latin typeface="Calibri" panose="020F0502020204030204" pitchFamily="34" charset="0"/>
                <a:cs typeface="Calibri" panose="020F0502020204030204" pitchFamily="34" charset="0"/>
              </a:rPr>
              <a:t>REFERENCES</a:t>
            </a:r>
            <a:endParaRPr lang="en-IN" sz="66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8390E94-2327-4403-90E0-9F2EA0BE3EFD}"/>
              </a:ext>
            </a:extLst>
          </p:cNvPr>
          <p:cNvSpPr>
            <a:spLocks noGrp="1"/>
          </p:cNvSpPr>
          <p:nvPr>
            <p:ph idx="1"/>
          </p:nvPr>
        </p:nvSpPr>
        <p:spPr>
          <a:xfrm>
            <a:off x="881588" y="1566493"/>
            <a:ext cx="10428824" cy="4336742"/>
          </a:xfrm>
        </p:spPr>
        <p:txBody>
          <a:bodyPr>
            <a:noAutofit/>
          </a:bodyPr>
          <a:lstStyle/>
          <a:p>
            <a:pPr marL="0" indent="0">
              <a:buNone/>
            </a:pPr>
            <a:endParaRPr lang="en-IN" sz="1200" dirty="0">
              <a:latin typeface="Times New Roman" panose="02020603050405020304" pitchFamily="18" charset="0"/>
              <a:cs typeface="Times New Roman" panose="02020603050405020304" pitchFamily="18" charset="0"/>
            </a:endParaRPr>
          </a:p>
          <a:p>
            <a:pPr marL="0" indent="0" algn="just">
              <a:lnSpc>
                <a:spcPct val="150000"/>
              </a:lnSpc>
              <a:spcAft>
                <a:spcPts val="800"/>
              </a:spcAft>
              <a:buNone/>
            </a:pPr>
            <a:endParaRPr lang="en-IN" sz="1200" dirty="0">
              <a:latin typeface="Times New Roman" panose="02020603050405020304" pitchFamily="18" charset="0"/>
              <a:cs typeface="Times New Roman" panose="02020603050405020304" pitchFamily="18" charset="0"/>
            </a:endParaRPr>
          </a:p>
          <a:p>
            <a:pPr marL="0" indent="0" algn="just">
              <a:buNone/>
            </a:pPr>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AEFBF28-2564-6819-1DAD-5B875E0FD601}"/>
              </a:ext>
            </a:extLst>
          </p:cNvPr>
          <p:cNvSpPr txBox="1"/>
          <p:nvPr/>
        </p:nvSpPr>
        <p:spPr>
          <a:xfrm>
            <a:off x="388143" y="1875187"/>
            <a:ext cx="11415713" cy="3416320"/>
          </a:xfrm>
          <a:prstGeom prst="rect">
            <a:avLst/>
          </a:prstGeom>
          <a:noFill/>
        </p:spPr>
        <p:txBody>
          <a:bodyPr wrap="square">
            <a:spAutoFit/>
          </a:bodyPr>
          <a:lstStyle/>
          <a:p>
            <a:pPr marL="342900" indent="-342900">
              <a:buFont typeface="Arial" panose="020B0604020202020204" pitchFamily="34" charset="0"/>
              <a:buChar char="•"/>
            </a:pPr>
            <a:r>
              <a:rPr lang="en-US" sz="2400" dirty="0"/>
              <a:t>[</a:t>
            </a:r>
            <a:r>
              <a:rPr lang="en-US" sz="2400" dirty="0">
                <a:latin typeface="Arial" panose="020B0604020202020204" pitchFamily="34" charset="0"/>
                <a:cs typeface="Arial" panose="020B0604020202020204" pitchFamily="34" charset="0"/>
              </a:rPr>
              <a:t>1] </a:t>
            </a:r>
            <a:r>
              <a:rPr lang="en-US" sz="2400" dirty="0" err="1">
                <a:latin typeface="Arial" panose="020B0604020202020204" pitchFamily="34" charset="0"/>
                <a:cs typeface="Arial" panose="020B0604020202020204" pitchFamily="34" charset="0"/>
              </a:rPr>
              <a:t>D.Radha</a:t>
            </a:r>
            <a:r>
              <a:rPr lang="en-US" sz="2400" dirty="0">
                <a:latin typeface="Arial" panose="020B0604020202020204" pitchFamily="34" charset="0"/>
                <a:cs typeface="Arial" panose="020B0604020202020204" pitchFamily="34" charset="0"/>
              </a:rPr>
              <a:t>, R. </a:t>
            </a:r>
            <a:r>
              <a:rPr lang="en-US" sz="2400" dirty="0" err="1">
                <a:latin typeface="Arial" panose="020B0604020202020204" pitchFamily="34" charset="0"/>
                <a:cs typeface="Arial" panose="020B0604020202020204" pitchFamily="34" charset="0"/>
              </a:rPr>
              <a:t>Jayaparvathy</a:t>
            </a:r>
            <a:r>
              <a:rPr lang="en-US" sz="2400" dirty="0">
                <a:latin typeface="Arial" panose="020B0604020202020204" pitchFamily="34" charset="0"/>
                <a:cs typeface="Arial" panose="020B0604020202020204" pitchFamily="34" charset="0"/>
              </a:rPr>
              <a:t>, D. Yamini, “Analysis on Social Media Addiction using Data Mining Technique”, International Journal of Computer Applications (0975 – 8887).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[2] Python for Everybody: Exploring Data in Python 3 by Dr. Charles Russell Severance.</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 Storytelling with Data: A Data Visualization Guide for Business Professionals by Cole </a:t>
            </a:r>
            <a:r>
              <a:rPr lang="en-US" sz="2400" dirty="0" err="1">
                <a:latin typeface="Arial" panose="020B0604020202020204" pitchFamily="34" charset="0"/>
                <a:cs typeface="Arial" panose="020B0604020202020204" pitchFamily="34" charset="0"/>
              </a:rPr>
              <a:t>Nussbaumer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Knaflic</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0794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83E0-3A02-488D-8836-55A7EA5C506D}"/>
              </a:ext>
            </a:extLst>
          </p:cNvPr>
          <p:cNvSpPr>
            <a:spLocks noGrp="1"/>
          </p:cNvSpPr>
          <p:nvPr>
            <p:ph type="title"/>
          </p:nvPr>
        </p:nvSpPr>
        <p:spPr>
          <a:xfrm>
            <a:off x="1275589" y="2435087"/>
            <a:ext cx="10018713" cy="1752599"/>
          </a:xfrm>
        </p:spPr>
        <p:txBody>
          <a:bodyPr>
            <a:normAutofit/>
          </a:bodyPr>
          <a:lstStyle/>
          <a:p>
            <a:r>
              <a:rPr lang="en-US" sz="9600" b="1" dirty="0">
                <a:latin typeface="Algerian" panose="04020705040A02060702" pitchFamily="82" charset="0"/>
              </a:rPr>
              <a:t>THANK YOU..</a:t>
            </a:r>
            <a:endParaRPr lang="en-IN" sz="9600" b="1" dirty="0">
              <a:latin typeface="Algerian" panose="04020705040A02060702" pitchFamily="82" charset="0"/>
            </a:endParaRPr>
          </a:p>
        </p:txBody>
      </p:sp>
    </p:spTree>
    <p:extLst>
      <p:ext uri="{BB962C8B-B14F-4D97-AF65-F5344CB8AC3E}">
        <p14:creationId xmlns:p14="http://schemas.microsoft.com/office/powerpoint/2010/main" val="1612665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895AC4-C8A0-479E-8A0A-B6B96A537FCB}"/>
              </a:ext>
            </a:extLst>
          </p:cNvPr>
          <p:cNvSpPr txBox="1"/>
          <p:nvPr/>
        </p:nvSpPr>
        <p:spPr>
          <a:xfrm>
            <a:off x="888750" y="443936"/>
            <a:ext cx="10414500" cy="923330"/>
          </a:xfrm>
          <a:prstGeom prst="rect">
            <a:avLst/>
          </a:prstGeom>
          <a:noFill/>
        </p:spPr>
        <p:txBody>
          <a:bodyPr wrap="square">
            <a:spAutoFit/>
          </a:bodyPr>
          <a:lstStyle/>
          <a:p>
            <a:pPr marL="285750" indent="-285750">
              <a:buClr>
                <a:schemeClr val="accent1"/>
              </a:buClr>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Clr>
                <a:schemeClr val="accent1"/>
              </a:buClr>
              <a:buFont typeface="Arial" panose="020B0604020202020204" pitchFamily="34" charset="0"/>
              <a:buChar char="•"/>
            </a:pPr>
            <a:endParaRPr lang="en-US" dirty="0"/>
          </a:p>
          <a:p>
            <a:pPr marL="285750" indent="-285750">
              <a:buClr>
                <a:schemeClr val="accent1"/>
              </a:buClr>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9888B042-1F47-FC2D-E7B2-0B87DA785349}"/>
              </a:ext>
            </a:extLst>
          </p:cNvPr>
          <p:cNvSpPr txBox="1"/>
          <p:nvPr/>
        </p:nvSpPr>
        <p:spPr>
          <a:xfrm>
            <a:off x="116848" y="573891"/>
            <a:ext cx="10804484" cy="5710218"/>
          </a:xfrm>
          <a:prstGeom prst="rect">
            <a:avLst/>
          </a:prstGeom>
          <a:noFill/>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q"/>
            </a:pPr>
            <a:r>
              <a:rPr lang="en-US" sz="2000" kern="100" dirty="0">
                <a:effectLst/>
                <a:latin typeface="Arial" panose="020B0604020202020204" pitchFamily="34" charset="0"/>
                <a:ea typeface="Calibri" panose="020F0502020204030204" pitchFamily="34" charset="0"/>
                <a:cs typeface="Times New Roman" panose="02020603050405020304" pitchFamily="18" charset="0"/>
              </a:rPr>
              <a:t>The project methodology entails a meticulous process of data collection and preparation, ensuring the privacy and confidentiality of the participants. With the foundation laid, we delve into the following dimensions: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20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2400" kern="100" dirty="0">
                <a:effectLst/>
                <a:latin typeface="Bahnschrift SemiBold SemiConden" panose="020B0502040204020203" pitchFamily="34" charset="0"/>
                <a:ea typeface="Calibri" panose="020F0502020204030204" pitchFamily="34" charset="0"/>
                <a:cs typeface="Arial" panose="020B0604020202020204" pitchFamily="34" charset="0"/>
              </a:rPr>
              <a:t>1.Media Usage Analysis</a:t>
            </a:r>
            <a:endParaRPr lang="en-US" sz="2400" kern="100" dirty="0">
              <a:latin typeface="Bahnschrift SemiBold SemiConden" panose="020B0502040204020203"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400" kern="100" dirty="0">
                <a:effectLst/>
                <a:latin typeface="Bahnschrift SemiBold SemiConden" panose="020B0502040204020203" pitchFamily="34" charset="0"/>
                <a:ea typeface="Calibri" panose="020F0502020204030204" pitchFamily="34" charset="0"/>
                <a:cs typeface="Arial" panose="020B0604020202020204" pitchFamily="34" charset="0"/>
              </a:rPr>
              <a:t>2.Message Frequency and Temporal Patterns</a:t>
            </a:r>
            <a:endParaRPr lang="en-US" sz="2400" kern="100" dirty="0">
              <a:latin typeface="Bahnschrift SemiBold SemiConden" panose="020B0502040204020203"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400" kern="100" dirty="0">
                <a:effectLst/>
                <a:latin typeface="Bahnschrift SemiBold SemiConden" panose="020B0502040204020203" pitchFamily="34" charset="0"/>
                <a:ea typeface="Calibri" panose="020F0502020204030204" pitchFamily="34" charset="0"/>
                <a:cs typeface="Arial" panose="020B0604020202020204" pitchFamily="34" charset="0"/>
              </a:rPr>
              <a:t>3.Participant Engagement and Most Frequent User</a:t>
            </a:r>
          </a:p>
          <a:p>
            <a:pPr marL="457200" marR="0">
              <a:lnSpc>
                <a:spcPct val="107000"/>
              </a:lnSpc>
              <a:spcBef>
                <a:spcPts val="0"/>
              </a:spcBef>
              <a:spcAft>
                <a:spcPts val="800"/>
              </a:spcAft>
            </a:pPr>
            <a:r>
              <a:rPr lang="en-US" sz="2400" kern="100" dirty="0">
                <a:effectLst/>
                <a:latin typeface="Bahnschrift SemiBold SemiConden" panose="020B0502040204020203" pitchFamily="34" charset="0"/>
                <a:ea typeface="Calibri" panose="020F0502020204030204" pitchFamily="34" charset="0"/>
                <a:cs typeface="Arial" panose="020B0604020202020204" pitchFamily="34" charset="0"/>
              </a:rPr>
              <a:t>4.Heatmap Visualization of Activity</a:t>
            </a:r>
          </a:p>
          <a:p>
            <a:pPr marL="457200" marR="0">
              <a:lnSpc>
                <a:spcPct val="107000"/>
              </a:lnSpc>
              <a:spcBef>
                <a:spcPts val="0"/>
              </a:spcBef>
              <a:spcAft>
                <a:spcPts val="800"/>
              </a:spcAft>
            </a:pPr>
            <a:r>
              <a:rPr lang="en-US" sz="2400" kern="100" dirty="0">
                <a:effectLst/>
                <a:latin typeface="Bahnschrift SemiBold SemiConden" panose="020B0502040204020203" pitchFamily="34" charset="0"/>
                <a:ea typeface="Calibri" panose="020F0502020204030204" pitchFamily="34" charset="0"/>
                <a:cs typeface="Arial" panose="020B0604020202020204" pitchFamily="34" charset="0"/>
              </a:rPr>
              <a:t>5.Most Frequent Words and Emojis</a:t>
            </a:r>
          </a:p>
          <a:p>
            <a:pPr marL="457200" marR="0">
              <a:lnSpc>
                <a:spcPct val="107000"/>
              </a:lnSpc>
              <a:spcBef>
                <a:spcPts val="0"/>
              </a:spcBef>
              <a:spcAft>
                <a:spcPts val="800"/>
              </a:spcAft>
            </a:pPr>
            <a:r>
              <a:rPr lang="en-US" sz="2400" kern="100" dirty="0">
                <a:effectLst/>
                <a:latin typeface="Bahnschrift SemiBold SemiConden" panose="020B0502040204020203" pitchFamily="34" charset="0"/>
                <a:ea typeface="Calibri" panose="020F0502020204030204" pitchFamily="34" charset="0"/>
                <a:cs typeface="Arial" panose="020B0604020202020204" pitchFamily="34" charset="0"/>
              </a:rPr>
              <a:t>6.Emoji Analysis</a:t>
            </a:r>
            <a:endParaRPr lang="en-US" sz="2400" kern="100" dirty="0">
              <a:latin typeface="Arial" panose="020B060402020202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2400" kern="100" dirty="0">
                <a:effectLst/>
                <a:latin typeface="Bahnschrift SemiBold SemiConden" panose="020B0502040204020203" pitchFamily="34" charset="0"/>
                <a:ea typeface="Calibri" panose="020F0502020204030204" pitchFamily="34" charset="0"/>
                <a:cs typeface="Arial" panose="020B0604020202020204" pitchFamily="34" charset="0"/>
              </a:rPr>
              <a:t>7.Sentiment Analysis</a:t>
            </a:r>
          </a:p>
          <a:p>
            <a:pPr marL="457200" marR="0">
              <a:lnSpc>
                <a:spcPct val="107000"/>
              </a:lnSpc>
              <a:spcBef>
                <a:spcPts val="0"/>
              </a:spcBef>
              <a:spcAft>
                <a:spcPts val="800"/>
              </a:spcAft>
            </a:pPr>
            <a:endParaRPr lang="en-US" sz="1800" kern="100" dirty="0">
              <a:effectLst/>
              <a:latin typeface="Bahnschrift SemiBold SemiConden" panose="020B0502040204020203"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Content Placeholder 4">
            <a:extLst>
              <a:ext uri="{FF2B5EF4-FFF2-40B4-BE49-F238E27FC236}">
                <a16:creationId xmlns:a16="http://schemas.microsoft.com/office/drawing/2014/main" id="{456B5A93-E3CF-C9A6-F11D-9D1E5C5F8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702" y="1578747"/>
            <a:ext cx="5111105" cy="4019413"/>
          </a:xfrm>
          <a:prstGeom prst="rect">
            <a:avLst/>
          </a:prstGeom>
        </p:spPr>
      </p:pic>
    </p:spTree>
    <p:extLst>
      <p:ext uri="{BB962C8B-B14F-4D97-AF65-F5344CB8AC3E}">
        <p14:creationId xmlns:p14="http://schemas.microsoft.com/office/powerpoint/2010/main" val="1463997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2338-927A-4F3C-936F-26374B640E15}"/>
              </a:ext>
            </a:extLst>
          </p:cNvPr>
          <p:cNvSpPr>
            <a:spLocks noGrp="1"/>
          </p:cNvSpPr>
          <p:nvPr>
            <p:ph type="title"/>
          </p:nvPr>
        </p:nvSpPr>
        <p:spPr>
          <a:xfrm>
            <a:off x="1484309" y="-1755559"/>
            <a:ext cx="10018713" cy="1752599"/>
          </a:xfrm>
        </p:spPr>
        <p:txBody>
          <a:bodyPr/>
          <a:lstStyle/>
          <a:p>
            <a:endParaRPr lang="en-IN" dirty="0"/>
          </a:p>
        </p:txBody>
      </p:sp>
      <p:pic>
        <p:nvPicPr>
          <p:cNvPr id="9" name="Content Placeholder 8">
            <a:extLst>
              <a:ext uri="{FF2B5EF4-FFF2-40B4-BE49-F238E27FC236}">
                <a16:creationId xmlns:a16="http://schemas.microsoft.com/office/drawing/2014/main" id="{CB383504-564B-F3E6-789F-1F5C4BB68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39" y="199663"/>
            <a:ext cx="11100122" cy="6458674"/>
          </a:xfrm>
        </p:spPr>
      </p:pic>
    </p:spTree>
    <p:extLst>
      <p:ext uri="{BB962C8B-B14F-4D97-AF65-F5344CB8AC3E}">
        <p14:creationId xmlns:p14="http://schemas.microsoft.com/office/powerpoint/2010/main" val="515843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7E8D-C424-48F7-95AA-AEEB77D6F1BF}"/>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LITERATURE SURVEY  </a:t>
            </a:r>
            <a:endParaRPr lang="en-IN" b="1"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CBD6DCB7-387C-4B1A-982A-BB4BC94E6B29}"/>
              </a:ext>
            </a:extLst>
          </p:cNvPr>
          <p:cNvSpPr>
            <a:spLocks noGrp="1"/>
          </p:cNvSpPr>
          <p:nvPr>
            <p:ph idx="1"/>
          </p:nvPr>
        </p:nvSpPr>
        <p:spPr>
          <a:xfrm>
            <a:off x="1226405" y="1812035"/>
            <a:ext cx="9930254" cy="4436365"/>
          </a:xfrm>
        </p:spPr>
        <p:txBody>
          <a:bodyPr>
            <a:normAutofit fontScale="92500"/>
          </a:bodyPr>
          <a:lstStyle/>
          <a:p>
            <a:pPr marL="0" indent="0">
              <a:buNone/>
            </a:pPr>
            <a:r>
              <a:rPr lang="en-IN" sz="1800" b="1" kern="100" dirty="0">
                <a:effectLst/>
                <a:latin typeface="Arial" panose="020B0604020202020204" pitchFamily="34" charset="0"/>
                <a:ea typeface="Calibri" panose="020F0502020204030204" pitchFamily="34" charset="0"/>
                <a:cs typeface="Arial" panose="020B0604020202020204" pitchFamily="34" charset="0"/>
              </a:rPr>
              <a:t>A comprehensive literature survey for the WhatsApp chat analysis project, focusing on pattern recognition and behavioural insights, using Natural Language Processing (NLP) techniques, would involve exploring research and studies related to digital communication analysis, social network analysis, and behavioural pattern recognition. Here is a summarized literature survey that highlights key findings and contributions relevant to the project:</a:t>
            </a:r>
            <a:endParaRPr lang="en-US" sz="1800" b="1" kern="1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q"/>
            </a:pPr>
            <a:r>
              <a:rPr lang="en-IN" sz="1800" b="1" kern="100" dirty="0">
                <a:effectLst/>
                <a:latin typeface="Arial" panose="020B0604020202020204" pitchFamily="34" charset="0"/>
                <a:ea typeface="Calibri" panose="020F0502020204030204" pitchFamily="34" charset="0"/>
                <a:cs typeface="Arial" panose="020B0604020202020204" pitchFamily="34" charset="0"/>
              </a:rPr>
              <a:t>"Emoticon Style: Interpreting Differences in Emoticons Across Cultures" by Miller (2016) explored cultural variations in emoticon usage, emphasizing how visual elements like emojis contribute to conveying emotions and reactions in digital communication.</a:t>
            </a:r>
          </a:p>
          <a:p>
            <a:pPr marL="285750" indent="-285750">
              <a:buFont typeface="Wingdings" panose="05000000000000000000" pitchFamily="2" charset="2"/>
              <a:buChar char="q"/>
            </a:pPr>
            <a:r>
              <a:rPr lang="en-IN" sz="1800" b="1" kern="100" dirty="0">
                <a:effectLst/>
                <a:latin typeface="Arial" panose="020B0604020202020204" pitchFamily="34" charset="0"/>
                <a:ea typeface="Calibri" panose="020F0502020204030204" pitchFamily="34" charset="0"/>
                <a:cs typeface="Arial" panose="020B0604020202020204" pitchFamily="34" charset="0"/>
              </a:rPr>
              <a:t>"Patterns of Text and Word Pair Frequencies in Written Discourse" by </a:t>
            </a:r>
            <a:r>
              <a:rPr lang="en-IN" sz="1800" b="1" kern="100" dirty="0" err="1">
                <a:effectLst/>
                <a:latin typeface="Arial" panose="020B0604020202020204" pitchFamily="34" charset="0"/>
                <a:ea typeface="Calibri" panose="020F0502020204030204" pitchFamily="34" charset="0"/>
                <a:cs typeface="Arial" panose="020B0604020202020204" pitchFamily="34" charset="0"/>
              </a:rPr>
              <a:t>Zipf</a:t>
            </a:r>
            <a:r>
              <a:rPr lang="en-IN" sz="1800" b="1" kern="100" dirty="0">
                <a:effectLst/>
                <a:latin typeface="Arial" panose="020B0604020202020204" pitchFamily="34" charset="0"/>
                <a:ea typeface="Calibri" panose="020F0502020204030204" pitchFamily="34" charset="0"/>
                <a:cs typeface="Arial" panose="020B0604020202020204" pitchFamily="34" charset="0"/>
              </a:rPr>
              <a:t> (1935) introduced </a:t>
            </a:r>
            <a:r>
              <a:rPr lang="en-IN" sz="1800" b="1" kern="100" dirty="0" err="1">
                <a:effectLst/>
                <a:latin typeface="Arial" panose="020B0604020202020204" pitchFamily="34" charset="0"/>
                <a:ea typeface="Calibri" panose="020F0502020204030204" pitchFamily="34" charset="0"/>
                <a:cs typeface="Arial" panose="020B0604020202020204" pitchFamily="34" charset="0"/>
              </a:rPr>
              <a:t>Zipf's</a:t>
            </a:r>
            <a:r>
              <a:rPr lang="en-IN" sz="1800" b="1" kern="100" dirty="0">
                <a:effectLst/>
                <a:latin typeface="Arial" panose="020B0604020202020204" pitchFamily="34" charset="0"/>
                <a:ea typeface="Calibri" panose="020F0502020204030204" pitchFamily="34" charset="0"/>
                <a:cs typeface="Arial" panose="020B0604020202020204" pitchFamily="34" charset="0"/>
              </a:rPr>
              <a:t> law, which describes the frequency distribution of words in text. This concept can be extended to analyse message frequency patterns in WhatsApp chats. </a:t>
            </a:r>
            <a:endParaRPr lang="en-US" sz="1800" b="1" kern="1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q"/>
            </a:pPr>
            <a:r>
              <a:rPr lang="en-IN" sz="1800" b="1" kern="100" dirty="0">
                <a:effectLst/>
                <a:latin typeface="Arial" panose="020B0604020202020204" pitchFamily="34" charset="0"/>
                <a:ea typeface="Calibri" panose="020F0502020204030204" pitchFamily="34" charset="0"/>
                <a:cs typeface="Arial" panose="020B0604020202020204" pitchFamily="34" charset="0"/>
              </a:rPr>
              <a:t>"Analysing Participant Roles in an Online Community" by </a:t>
            </a:r>
            <a:r>
              <a:rPr lang="en-IN" sz="1800" b="1" kern="100" dirty="0" err="1">
                <a:effectLst/>
                <a:latin typeface="Arial" panose="020B0604020202020204" pitchFamily="34" charset="0"/>
                <a:ea typeface="Calibri" panose="020F0502020204030204" pitchFamily="34" charset="0"/>
                <a:cs typeface="Arial" panose="020B0604020202020204" pitchFamily="34" charset="0"/>
              </a:rPr>
              <a:t>Preece</a:t>
            </a:r>
            <a:r>
              <a:rPr lang="en-IN" sz="1800" b="1" kern="100" dirty="0">
                <a:effectLst/>
                <a:latin typeface="Arial" panose="020B0604020202020204" pitchFamily="34" charset="0"/>
                <a:ea typeface="Calibri" panose="020F0502020204030204" pitchFamily="34" charset="0"/>
                <a:cs typeface="Arial" panose="020B0604020202020204" pitchFamily="34" charset="0"/>
              </a:rPr>
              <a:t> and </a:t>
            </a:r>
            <a:r>
              <a:rPr lang="en-IN" sz="1800" b="1" kern="100" dirty="0" err="1">
                <a:effectLst/>
                <a:latin typeface="Arial" panose="020B0604020202020204" pitchFamily="34" charset="0"/>
                <a:ea typeface="Calibri" panose="020F0502020204030204" pitchFamily="34" charset="0"/>
                <a:cs typeface="Arial" panose="020B0604020202020204" pitchFamily="34" charset="0"/>
              </a:rPr>
              <a:t>Ghozati</a:t>
            </a:r>
            <a:r>
              <a:rPr lang="en-IN" sz="1800" b="1" kern="100" dirty="0">
                <a:effectLst/>
                <a:latin typeface="Arial" panose="020B0604020202020204" pitchFamily="34" charset="0"/>
                <a:ea typeface="Calibri" panose="020F0502020204030204" pitchFamily="34" charset="0"/>
                <a:cs typeface="Arial" panose="020B0604020202020204" pitchFamily="34" charset="0"/>
              </a:rPr>
              <a:t> (2001) discussed the identification of participant roles in online communities, providing a framework to understand how different users contribute to discussions.</a:t>
            </a:r>
            <a:endParaRPr lang="en-US" sz="1800" b="1" kern="1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0233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C1D0-06E5-4A72-954E-4C0DE1B9C70A}"/>
              </a:ext>
            </a:extLst>
          </p:cNvPr>
          <p:cNvSpPr>
            <a:spLocks noGrp="1"/>
          </p:cNvSpPr>
          <p:nvPr>
            <p:ph type="title"/>
          </p:nvPr>
        </p:nvSpPr>
        <p:spPr>
          <a:xfrm flipV="1">
            <a:off x="-1728215" y="768096"/>
            <a:ext cx="73152" cy="146304"/>
          </a:xfrm>
        </p:spPr>
        <p:txBody>
          <a:bodyPr>
            <a:noAutofit/>
          </a:bodyPr>
          <a:lstStyle/>
          <a:p>
            <a:endParaRPr lang="en-IN" sz="800" dirty="0"/>
          </a:p>
        </p:txBody>
      </p:sp>
      <p:sp>
        <p:nvSpPr>
          <p:cNvPr id="3" name="Content Placeholder 2">
            <a:extLst>
              <a:ext uri="{FF2B5EF4-FFF2-40B4-BE49-F238E27FC236}">
                <a16:creationId xmlns:a16="http://schemas.microsoft.com/office/drawing/2014/main" id="{119B5CAB-3767-41EF-8366-2DBECD98254E}"/>
              </a:ext>
            </a:extLst>
          </p:cNvPr>
          <p:cNvSpPr>
            <a:spLocks noGrp="1"/>
          </p:cNvSpPr>
          <p:nvPr>
            <p:ph idx="1"/>
          </p:nvPr>
        </p:nvSpPr>
        <p:spPr>
          <a:xfrm>
            <a:off x="1045824" y="914400"/>
            <a:ext cx="10100352" cy="5849230"/>
          </a:xfrm>
        </p:spPr>
        <p:txBody>
          <a:bodyPr>
            <a:normAutofit/>
          </a:bodyPr>
          <a:lstStyle/>
          <a:p>
            <a:pPr algn="just">
              <a:buFont typeface="Wingdings" panose="05000000000000000000" pitchFamily="2" charset="2"/>
              <a:buChar char="q"/>
            </a:pPr>
            <a:r>
              <a:rPr lang="en-IN" sz="1800" b="1" kern="100" dirty="0">
                <a:effectLst/>
                <a:latin typeface="Arial" panose="020B0604020202020204" pitchFamily="34" charset="0"/>
                <a:ea typeface="Calibri" panose="020F0502020204030204" pitchFamily="34" charset="0"/>
                <a:cs typeface="Arial" panose="020B0604020202020204" pitchFamily="34" charset="0"/>
              </a:rPr>
              <a:t>"An Analysis of Emojis Usage and Its Relation to Emotional Context in WhatsApp Communication" by </a:t>
            </a:r>
            <a:r>
              <a:rPr lang="en-IN" sz="1800" b="1" kern="100" dirty="0" err="1">
                <a:effectLst/>
                <a:latin typeface="Arial" panose="020B0604020202020204" pitchFamily="34" charset="0"/>
                <a:ea typeface="Calibri" panose="020F0502020204030204" pitchFamily="34" charset="0"/>
                <a:cs typeface="Arial" panose="020B0604020202020204" pitchFamily="34" charset="0"/>
              </a:rPr>
              <a:t>Vidhate</a:t>
            </a:r>
            <a:r>
              <a:rPr lang="en-IN" sz="1800" b="1" kern="100" dirty="0">
                <a:effectLst/>
                <a:latin typeface="Arial" panose="020B0604020202020204" pitchFamily="34" charset="0"/>
                <a:ea typeface="Calibri" panose="020F0502020204030204" pitchFamily="34" charset="0"/>
                <a:cs typeface="Arial" panose="020B0604020202020204" pitchFamily="34" charset="0"/>
              </a:rPr>
              <a:t> et al. (2019) investigated the relationship between emojis and emotional context in WhatsApp chats, shedding light on the role of emojis in communication.</a:t>
            </a:r>
            <a:endParaRPr lang="en-US" sz="1800" b="1" kern="100" dirty="0">
              <a:effectLst/>
              <a:latin typeface="Arial" panose="020B0604020202020204" pitchFamily="34" charset="0"/>
              <a:ea typeface="Calibri" panose="020F0502020204030204" pitchFamily="34" charset="0"/>
              <a:cs typeface="Arial" panose="020B0604020202020204" pitchFamily="34" charset="0"/>
            </a:endParaRPr>
          </a:p>
          <a:p>
            <a:pPr algn="just">
              <a:buFont typeface="Wingdings" panose="05000000000000000000" pitchFamily="2" charset="2"/>
              <a:buChar char="q"/>
            </a:pPr>
            <a:r>
              <a:rPr lang="en-IN" sz="1800" b="1" kern="100" dirty="0">
                <a:effectLst/>
                <a:latin typeface="Arial" panose="020B0604020202020204" pitchFamily="34" charset="0"/>
                <a:ea typeface="Calibri" panose="020F0502020204030204" pitchFamily="34" charset="0"/>
                <a:cs typeface="Arial" panose="020B0604020202020204" pitchFamily="34" charset="0"/>
              </a:rPr>
              <a:t>"Visual Analysis of Social Media Data" by Luo et al. (2017) discussed visualization techniques for social media data, including heatmaps, which can be applied to represent message activity and participant interactions in WhatsApp chats.</a:t>
            </a:r>
            <a:endParaRPr lang="en-US" sz="1800" b="1" kern="100" dirty="0">
              <a:effectLst/>
              <a:latin typeface="Arial" panose="020B0604020202020204" pitchFamily="34" charset="0"/>
              <a:ea typeface="Calibri" panose="020F0502020204030204" pitchFamily="34" charset="0"/>
              <a:cs typeface="Arial" panose="020B0604020202020204" pitchFamily="34" charset="0"/>
            </a:endParaRPr>
          </a:p>
          <a:p>
            <a:pPr marR="0" lvl="0" indent="-342900">
              <a:lnSpc>
                <a:spcPct val="107000"/>
              </a:lnSpc>
              <a:spcBef>
                <a:spcPts val="0"/>
              </a:spcBef>
              <a:spcAft>
                <a:spcPts val="800"/>
              </a:spcAft>
              <a:buFont typeface="Wingdings" panose="05000000000000000000" pitchFamily="2" charset="2"/>
              <a:buChar char="q"/>
            </a:pPr>
            <a:r>
              <a:rPr lang="en-IN" sz="1800" b="1" kern="100" dirty="0">
                <a:effectLst/>
                <a:latin typeface="Arial" panose="020B0604020202020204" pitchFamily="34" charset="0"/>
                <a:ea typeface="Calibri" panose="020F0502020204030204" pitchFamily="34" charset="0"/>
                <a:cs typeface="Arial" panose="020B0604020202020204" pitchFamily="34" charset="0"/>
              </a:rPr>
              <a:t> "Emoji Sentiment Ranking: A Practitioner's Guide" by Novak, P., </a:t>
            </a:r>
            <a:r>
              <a:rPr lang="en-IN" sz="1800" b="1" kern="100" dirty="0" err="1">
                <a:effectLst/>
                <a:latin typeface="Arial" panose="020B0604020202020204" pitchFamily="34" charset="0"/>
                <a:ea typeface="Calibri" panose="020F0502020204030204" pitchFamily="34" charset="0"/>
                <a:cs typeface="Arial" panose="020B0604020202020204" pitchFamily="34" charset="0"/>
              </a:rPr>
              <a:t>Smailović</a:t>
            </a:r>
            <a:r>
              <a:rPr lang="en-IN" sz="1800" b="1" kern="100" dirty="0">
                <a:effectLst/>
                <a:latin typeface="Arial" panose="020B0604020202020204" pitchFamily="34" charset="0"/>
                <a:ea typeface="Calibri" panose="020F0502020204030204" pitchFamily="34" charset="0"/>
                <a:cs typeface="Arial" panose="020B0604020202020204" pitchFamily="34" charset="0"/>
              </a:rPr>
              <a:t>, J., </a:t>
            </a:r>
            <a:r>
              <a:rPr lang="en-IN" sz="1800" b="1" kern="100" dirty="0" err="1">
                <a:effectLst/>
                <a:latin typeface="Arial" panose="020B0604020202020204" pitchFamily="34" charset="0"/>
                <a:ea typeface="Calibri" panose="020F0502020204030204" pitchFamily="34" charset="0"/>
                <a:cs typeface="Arial" panose="020B0604020202020204" pitchFamily="34" charset="0"/>
              </a:rPr>
              <a:t>Sluban</a:t>
            </a:r>
            <a:r>
              <a:rPr lang="en-IN" sz="1800" b="1" kern="100" dirty="0">
                <a:effectLst/>
                <a:latin typeface="Arial" panose="020B0604020202020204" pitchFamily="34" charset="0"/>
                <a:ea typeface="Calibri" panose="020F0502020204030204" pitchFamily="34" charset="0"/>
                <a:cs typeface="Arial" panose="020B0604020202020204" pitchFamily="34" charset="0"/>
              </a:rPr>
              <a:t>, B., &amp; </a:t>
            </a:r>
            <a:r>
              <a:rPr lang="en-IN" sz="1800" b="1" kern="100" dirty="0" err="1">
                <a:effectLst/>
                <a:latin typeface="Arial" panose="020B0604020202020204" pitchFamily="34" charset="0"/>
                <a:ea typeface="Calibri" panose="020F0502020204030204" pitchFamily="34" charset="0"/>
                <a:cs typeface="Arial" panose="020B0604020202020204" pitchFamily="34" charset="0"/>
              </a:rPr>
              <a:t>Mozetič</a:t>
            </a:r>
            <a:r>
              <a:rPr lang="en-IN" sz="1800" b="1" kern="100" dirty="0">
                <a:effectLst/>
                <a:latin typeface="Arial" panose="020B0604020202020204" pitchFamily="34" charset="0"/>
                <a:ea typeface="Calibri" panose="020F0502020204030204" pitchFamily="34" charset="0"/>
                <a:cs typeface="Arial" panose="020B0604020202020204" pitchFamily="34" charset="0"/>
              </a:rPr>
              <a:t>, I.</a:t>
            </a:r>
          </a:p>
          <a:p>
            <a:pPr marL="0" marR="0" lvl="0" indent="0">
              <a:lnSpc>
                <a:spcPct val="107000"/>
              </a:lnSpc>
              <a:spcBef>
                <a:spcPts val="0"/>
              </a:spcBef>
              <a:spcAft>
                <a:spcPts val="800"/>
              </a:spcAft>
              <a:buNone/>
            </a:pPr>
            <a:endParaRPr lang="en-IN" sz="1800" b="1" kern="100" dirty="0">
              <a:effectLst/>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Bef>
                <a:spcPts val="0"/>
              </a:spcBef>
              <a:spcAft>
                <a:spcPts val="800"/>
              </a:spcAft>
              <a:buNone/>
            </a:pPr>
            <a:r>
              <a:rPr lang="en-IN" sz="1800" b="1" kern="100" dirty="0">
                <a:effectLst/>
                <a:latin typeface="Arial" panose="020B0604020202020204" pitchFamily="34" charset="0"/>
                <a:ea typeface="Calibri" panose="020F0502020204030204" pitchFamily="34" charset="0"/>
                <a:cs typeface="Arial" panose="020B0604020202020204" pitchFamily="34" charset="0"/>
              </a:rPr>
              <a:t>This literature survey provides a foundation for understanding and analysing various aspects of the WhatsApp chat analysis project, including media usage, message frequency, temporal dynamics, participant behaviour, word and emoji usage, and visualization techniques for representing communication patterns.</a:t>
            </a:r>
            <a:endParaRPr lang="en-US" sz="1800" b="1" kern="1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gn="just">
              <a:buNone/>
            </a:pP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0DD0A2B-38E8-488D-A9A4-61E88054E097}"/>
                  </a:ext>
                </a:extLst>
              </p14:cNvPr>
              <p14:cNvContentPartPr/>
              <p14:nvPr/>
            </p14:nvContentPartPr>
            <p14:xfrm>
              <a:off x="-1885608" y="-291960"/>
              <a:ext cx="661320" cy="2479680"/>
            </p14:xfrm>
          </p:contentPart>
        </mc:Choice>
        <mc:Fallback xmlns="">
          <p:pic>
            <p:nvPicPr>
              <p:cNvPr id="4" name="Ink 3">
                <a:extLst>
                  <a:ext uri="{FF2B5EF4-FFF2-40B4-BE49-F238E27FC236}">
                    <a16:creationId xmlns:a16="http://schemas.microsoft.com/office/drawing/2014/main" id="{50DD0A2B-38E8-488D-A9A4-61E88054E097}"/>
                  </a:ext>
                </a:extLst>
              </p:cNvPr>
              <p:cNvPicPr/>
              <p:nvPr/>
            </p:nvPicPr>
            <p:blipFill>
              <a:blip r:embed="rId3"/>
              <a:stretch>
                <a:fillRect/>
              </a:stretch>
            </p:blipFill>
            <p:spPr>
              <a:xfrm>
                <a:off x="-1903608" y="-309600"/>
                <a:ext cx="696960" cy="2515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BCDEB09-3937-46DC-B6A0-06CA7345A111}"/>
                  </a:ext>
                </a:extLst>
              </p14:cNvPr>
              <p14:cNvContentPartPr/>
              <p14:nvPr/>
            </p14:nvContentPartPr>
            <p14:xfrm>
              <a:off x="-1124928" y="3446640"/>
              <a:ext cx="360" cy="360"/>
            </p14:xfrm>
          </p:contentPart>
        </mc:Choice>
        <mc:Fallback xmlns="">
          <p:pic>
            <p:nvPicPr>
              <p:cNvPr id="5" name="Ink 4">
                <a:extLst>
                  <a:ext uri="{FF2B5EF4-FFF2-40B4-BE49-F238E27FC236}">
                    <a16:creationId xmlns:a16="http://schemas.microsoft.com/office/drawing/2014/main" id="{EBCDEB09-3937-46DC-B6A0-06CA7345A111}"/>
                  </a:ext>
                </a:extLst>
              </p:cNvPr>
              <p:cNvPicPr/>
              <p:nvPr/>
            </p:nvPicPr>
            <p:blipFill>
              <a:blip r:embed="rId5"/>
              <a:stretch>
                <a:fillRect/>
              </a:stretch>
            </p:blipFill>
            <p:spPr>
              <a:xfrm>
                <a:off x="-1142928" y="34290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2B80C75-BFE5-4137-9529-DC57F8B7C2D8}"/>
                  </a:ext>
                </a:extLst>
              </p14:cNvPr>
              <p14:cNvContentPartPr/>
              <p14:nvPr/>
            </p14:nvContentPartPr>
            <p14:xfrm>
              <a:off x="-1615968" y="-119160"/>
              <a:ext cx="881640" cy="2450160"/>
            </p14:xfrm>
          </p:contentPart>
        </mc:Choice>
        <mc:Fallback xmlns="">
          <p:pic>
            <p:nvPicPr>
              <p:cNvPr id="6" name="Ink 5">
                <a:extLst>
                  <a:ext uri="{FF2B5EF4-FFF2-40B4-BE49-F238E27FC236}">
                    <a16:creationId xmlns:a16="http://schemas.microsoft.com/office/drawing/2014/main" id="{82B80C75-BFE5-4137-9529-DC57F8B7C2D8}"/>
                  </a:ext>
                </a:extLst>
              </p:cNvPr>
              <p:cNvPicPr/>
              <p:nvPr/>
            </p:nvPicPr>
            <p:blipFill>
              <a:blip r:embed="rId7"/>
              <a:stretch>
                <a:fillRect/>
              </a:stretch>
            </p:blipFill>
            <p:spPr>
              <a:xfrm>
                <a:off x="-1633968" y="-136800"/>
                <a:ext cx="917280" cy="2485800"/>
              </a:xfrm>
              <a:prstGeom prst="rect">
                <a:avLst/>
              </a:prstGeom>
            </p:spPr>
          </p:pic>
        </mc:Fallback>
      </mc:AlternateContent>
    </p:spTree>
    <p:extLst>
      <p:ext uri="{BB962C8B-B14F-4D97-AF65-F5344CB8AC3E}">
        <p14:creationId xmlns:p14="http://schemas.microsoft.com/office/powerpoint/2010/main" val="1823271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88FC39-44FA-4FC4-A347-3C961325032D}"/>
              </a:ext>
            </a:extLst>
          </p:cNvPr>
          <p:cNvSpPr>
            <a:spLocks noGrp="1"/>
          </p:cNvSpPr>
          <p:nvPr>
            <p:ph type="title"/>
          </p:nvPr>
        </p:nvSpPr>
        <p:spPr>
          <a:xfrm>
            <a:off x="858982" y="360509"/>
            <a:ext cx="10058400" cy="1450757"/>
          </a:xfrm>
        </p:spPr>
        <p:txBody>
          <a:bodyPr/>
          <a:lstStyle/>
          <a:p>
            <a:pPr algn="ctr"/>
            <a:r>
              <a:rPr lang="en-US" b="1" dirty="0"/>
              <a:t>OBJECTIVE</a:t>
            </a:r>
            <a:endParaRPr lang="en-IN" b="1" dirty="0"/>
          </a:p>
        </p:txBody>
      </p:sp>
      <p:sp>
        <p:nvSpPr>
          <p:cNvPr id="5" name="Content Placeholder 4">
            <a:extLst>
              <a:ext uri="{FF2B5EF4-FFF2-40B4-BE49-F238E27FC236}">
                <a16:creationId xmlns:a16="http://schemas.microsoft.com/office/drawing/2014/main" id="{D9B6E6B0-5D78-4197-8021-DAF6E26D3FD7}"/>
              </a:ext>
            </a:extLst>
          </p:cNvPr>
          <p:cNvSpPr>
            <a:spLocks noGrp="1"/>
          </p:cNvSpPr>
          <p:nvPr>
            <p:ph idx="1"/>
          </p:nvPr>
        </p:nvSpPr>
        <p:spPr>
          <a:xfrm>
            <a:off x="1136967" y="2208723"/>
            <a:ext cx="10018713" cy="3124201"/>
          </a:xfrm>
        </p:spPr>
        <p:txBody>
          <a:bodyPr>
            <a:normAutofit/>
          </a:bodyPr>
          <a:lstStyle/>
          <a:p>
            <a:pPr algn="just">
              <a:buFont typeface="Wingdings" panose="05000000000000000000" pitchFamily="2" charset="2"/>
              <a:buChar char="Ø"/>
            </a:pPr>
            <a:r>
              <a:rPr lang="en-US" sz="2800" b="1" i="0" dirty="0">
                <a:solidFill>
                  <a:srgbClr val="BDB7AF"/>
                </a:solidFill>
                <a:effectLst/>
                <a:latin typeface="Arial" panose="020B0604020202020204" pitchFamily="34" charset="0"/>
                <a:cs typeface="Arial" panose="020B0604020202020204" pitchFamily="34" charset="0"/>
              </a:rPr>
              <a:t>The objective of the WhatsApp chat analysis project is to develop a comprehensive and user-friendly system that allows users to analyze WhatsApp chat data. This project aims to provide valuable insights and information from WhatsApp conversations, ultimately enhancing the understanding of chat dynamics and improving communication</a:t>
            </a:r>
            <a:r>
              <a:rPr lang="en-US" b="0" i="0" dirty="0">
                <a:solidFill>
                  <a:srgbClr val="BDB7AF"/>
                </a:solidFill>
                <a:effectLst/>
                <a:latin typeface="Söhne"/>
              </a:rPr>
              <a:t>. </a:t>
            </a:r>
            <a:endParaRPr lang="en-IN" dirty="0"/>
          </a:p>
        </p:txBody>
      </p:sp>
    </p:spTree>
    <p:extLst>
      <p:ext uri="{BB962C8B-B14F-4D97-AF65-F5344CB8AC3E}">
        <p14:creationId xmlns:p14="http://schemas.microsoft.com/office/powerpoint/2010/main" val="3284155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1568</TotalTime>
  <Words>2016</Words>
  <Application>Microsoft Office PowerPoint</Application>
  <PresentationFormat>Widescreen</PresentationFormat>
  <Paragraphs>178</Paragraphs>
  <Slides>48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:Calibri (Body)</vt:lpstr>
      <vt:lpstr>Algerian</vt:lpstr>
      <vt:lpstr>arial</vt:lpstr>
      <vt:lpstr>arial</vt:lpstr>
      <vt:lpstr>Arial Rounded MT Bold</vt:lpstr>
      <vt:lpstr>Bahnschrift SemiBold SemiConden</vt:lpstr>
      <vt:lpstr>Bodoni MT</vt:lpstr>
      <vt:lpstr>Calibri</vt:lpstr>
      <vt:lpstr>Calisto MT</vt:lpstr>
      <vt:lpstr>Google Sans</vt:lpstr>
      <vt:lpstr>Söhne</vt:lpstr>
      <vt:lpstr>Symbol</vt:lpstr>
      <vt:lpstr>Times New Roman</vt:lpstr>
      <vt:lpstr>Wingdings</vt:lpstr>
      <vt:lpstr>Wingdings 2</vt:lpstr>
      <vt:lpstr>Slate</vt:lpstr>
      <vt:lpstr>TEXT CLASSIFICATION BASED BEHAVIOURAL ANALYSIS OF WHATSAPP CHATS.</vt:lpstr>
      <vt:lpstr>CONTENT</vt:lpstr>
      <vt:lpstr>ABSTRACT</vt:lpstr>
      <vt:lpstr>INTRODUCTION</vt:lpstr>
      <vt:lpstr>PowerPoint Presentation</vt:lpstr>
      <vt:lpstr>PowerPoint Presentation</vt:lpstr>
      <vt:lpstr>LITERATURE SURVEY  </vt:lpstr>
      <vt:lpstr>PowerPoint Presentation</vt:lpstr>
      <vt:lpstr>OBJECTIVE</vt:lpstr>
      <vt:lpstr>PowerPoint Presentation</vt:lpstr>
      <vt:lpstr>PROPOSED SYSTEM</vt:lpstr>
      <vt:lpstr>PowerPoint Presentation</vt:lpstr>
      <vt:lpstr>SYSTEM DESIGN</vt:lpstr>
      <vt:lpstr>PowerPoint Presentation</vt:lpstr>
      <vt:lpstr>PowerPoint Presentation</vt:lpstr>
      <vt:lpstr>USE CASE DIAGRAM</vt:lpstr>
      <vt:lpstr>PowerPoint Presentation</vt:lpstr>
      <vt:lpstr>PowerPoint Presentation</vt:lpstr>
      <vt:lpstr>PowerPoint Presentation</vt:lpstr>
      <vt:lpstr>FLOWCHART</vt:lpstr>
      <vt:lpstr>PowerPoint Presentation</vt:lpstr>
      <vt:lpstr>Software Requirements: </vt:lpstr>
      <vt:lpstr>Hardware Requirements :</vt:lpstr>
      <vt:lpstr>PowerPoint Presentation</vt:lpstr>
      <vt:lpstr>PowerPoint Presentation</vt:lpstr>
      <vt:lpstr>Sample Code : </vt:lpstr>
      <vt:lpstr>PowerPoint Presentation</vt:lpstr>
      <vt:lpstr>PowerPoint Presentation</vt:lpstr>
      <vt:lpstr>Functions.py: Contains a collection of functions for analyzing and visualizing WhatsApp chat data.</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BASED STUDENT INFORMATION CHATBOT</dc:title>
  <dc:creator>Chenna Keshava</dc:creator>
  <cp:lastModifiedBy>Ramya sri</cp:lastModifiedBy>
  <cp:revision>38</cp:revision>
  <dcterms:created xsi:type="dcterms:W3CDTF">2021-10-19T05:12:36Z</dcterms:created>
  <dcterms:modified xsi:type="dcterms:W3CDTF">2024-02-27T05:18:08Z</dcterms:modified>
</cp:coreProperties>
</file>